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4"/>
  </p:sldMasterIdLst>
  <p:notesMasterIdLst>
    <p:notesMasterId r:id="rId19"/>
  </p:notesMasterIdLst>
  <p:handoutMasterIdLst>
    <p:handoutMasterId r:id="rId20"/>
  </p:handoutMasterIdLst>
  <p:sldIdLst>
    <p:sldId id="377" r:id="rId5"/>
    <p:sldId id="480" r:id="rId6"/>
    <p:sldId id="543" r:id="rId7"/>
    <p:sldId id="558" r:id="rId8"/>
    <p:sldId id="544" r:id="rId9"/>
    <p:sldId id="555" r:id="rId10"/>
    <p:sldId id="550" r:id="rId11"/>
    <p:sldId id="556" r:id="rId12"/>
    <p:sldId id="551" r:id="rId13"/>
    <p:sldId id="552" r:id="rId14"/>
    <p:sldId id="553" r:id="rId15"/>
    <p:sldId id="492" r:id="rId16"/>
    <p:sldId id="401" r:id="rId17"/>
    <p:sldId id="554" r:id="rId1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B89122-254A-2B1F-7757-F08E1A85740B}" name="Tian Zhou" initials="TZ" userId="S::tian.zhou@cwprenewables.com::a6787d2f-3769-481a-94d7-ebd3905fa4a6" providerId="AD"/>
  <p188:author id="{8ABA5643-0764-943B-A237-26CDB3BBFB8A}" name="Stephen" initials="S" userId="S::sbird@squadronenergy.com::73ca9cad-9fb8-42b8-9ac3-65ef0e4cf944" providerId="AD"/>
  <p188:author id="{F4B38449-A26C-560C-A106-D08391C6A42C}" name="Bronwyn Killen" initials="BK" userId="S::bronwyn.killen@squadronenergy.com::b0a61311-904b-44ad-b2c2-cd44f11420fc" providerId="AD"/>
  <p188:author id="{D7D27CA7-DD0E-AA02-94C5-55C1E7F36521}" name="Alisha Allen" initials="AA" userId="S::alisha.allen@cwprenewables.com::f4212b95-8f73-4056-8889-b6151a6bba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931"/>
    <a:srgbClr val="020D46"/>
    <a:srgbClr val="40404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C7D09A-17A8-CEDC-1DC7-BBD42BF5E06B}" v="239" dt="2023-11-28T20:21:43.175"/>
    <p1510:client id="{4FFD78C8-B4DD-A3CE-8FE9-ADF0B9B81250}" v="17" dt="2023-11-27T03:32:16.784"/>
    <p1510:client id="{59791BE1-32F8-467D-B793-D65253D7AB47}" v="3" dt="2023-11-27T23:33:59.154"/>
    <p1510:client id="{DD8EBAF6-9BE7-43DB-B38F-EC259BE11A85}" v="162" dt="2023-11-27T03:29:36.602"/>
  </p1510:revLst>
</p1510:revInfo>
</file>

<file path=ppt/tableStyles.xml><?xml version="1.0" encoding="utf-8"?>
<a:tblStyleLst xmlns:a="http://schemas.openxmlformats.org/drawingml/2006/main" def="{0817EA92-75D0-4044-A80A-286907CE0DDB}">
  <a:tblStyle styleId="{0817EA92-75D0-4044-A80A-286907CE0DDB}" styleName="SE Table Style 1 - default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ap="flat" cmpd="sng">
              <a:solidFill>
                <a:srgbClr val="B0B0B0"/>
              </a:solidFill>
            </a:ln>
          </a:bottom>
          <a:insideH>
            <a:ln w="12700" cap="flat" cmpd="sng">
              <a:solidFill>
                <a:srgbClr val="B0B0B0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>
        <a:fontRef idx="minor">
          <a:srgbClr val="008EAA"/>
        </a:fontRef>
        <a:schemeClr val="dk1"/>
      </a:tcTxStyle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lastRow>
    <a:firstRow>
      <a:tcTxStyle b="on">
        <a:fontRef idx="minor">
          <a:srgbClr val="FFFFFF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CF20D7C-809D-425B-9BBC-D7AD2F90716C}" styleName="SE Table Style 2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  <a:fill>
          <a:noFill/>
        </a:fill>
      </a:tcStyle>
    </a:band2H>
    <a:band1V>
      <a:tcStyle>
        <a:tcBdr/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>
        <a:fontRef idx="minor">
          <a:srgbClr val="008EAA"/>
        </a:fontRef>
        <a:schemeClr val="dk1"/>
      </a:tcTxStyle>
      <a:tcStyle>
        <a:tcBdr/>
      </a:tcStyle>
    </a:firstCol>
    <a:lastRow>
      <a:tcTxStyle b="on"/>
      <a:tcStyle>
        <a:tcBdr/>
        <a:fill>
          <a:solidFill>
            <a:srgbClr val="D3D3D3"/>
          </a:solidFill>
        </a:fill>
      </a:tcStyle>
    </a:lastRow>
    <a:firstRow>
      <a:tcTxStyle b="on">
        <a:fontRef idx="minor">
          <a:srgbClr val="FFFFFF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6B7B4BD-2CB2-4B09-B08B-1E8DA28AF784}" styleName="SE Table Style 3">
    <a:wholeTbl>
      <a:tcTxStyle>
        <a:fontRef idx="minor">
          <a:prstClr val="black"/>
        </a:fontRef>
        <a:schemeClr val="dk1"/>
      </a:tcTxStyle>
      <a:tcStyle>
        <a:tcBdr>
          <a:left>
            <a:ln w="12700" cap="flat" cmpd="sng">
              <a:solidFill>
                <a:srgbClr val="B0B0B0"/>
              </a:solidFill>
            </a:ln>
          </a:left>
          <a:right>
            <a:ln w="12700" cap="flat" cmpd="sng">
              <a:solidFill>
                <a:srgbClr val="B0B0B0"/>
              </a:solidFill>
            </a:ln>
          </a:right>
          <a:top>
            <a:ln w="12700" cap="flat" cmpd="sng">
              <a:solidFill>
                <a:srgbClr val="B0B0B0"/>
              </a:solidFill>
            </a:ln>
          </a:top>
          <a:bottom>
            <a:ln w="12700" cap="flat" cmpd="sng">
              <a:solidFill>
                <a:srgbClr val="B0B0B0"/>
              </a:solidFill>
            </a:ln>
          </a:bottom>
          <a:insideH>
            <a:ln w="12700" cap="flat" cmpd="sng">
              <a:solidFill>
                <a:srgbClr val="B0B0B0"/>
              </a:solidFill>
            </a:ln>
          </a:insideH>
          <a:insideV>
            <a:ln w="12700" cap="flat" cmpd="sng">
              <a:solidFill>
                <a:srgbClr val="B0B0B0"/>
              </a:solidFill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>
        <a:fontRef idx="minor">
          <a:srgbClr val="008EAA"/>
        </a:fontRef>
        <a:schemeClr val="dk1"/>
      </a:tcTxStyle>
      <a:tcStyle>
        <a:tcBdr/>
      </a:tcStyle>
    </a:firstCol>
    <a:lastRow>
      <a:tcTxStyle b="on"/>
      <a:tcStyle>
        <a:tcBdr/>
        <a:fill>
          <a:noFill/>
        </a:fill>
      </a:tcStyle>
    </a:lastRow>
    <a:firstRow>
      <a:tcTxStyle b="on">
        <a:fontRef idx="minor">
          <a:srgbClr val="FFFFFF"/>
        </a:fontRef>
        <a:schemeClr val="accent2"/>
      </a:tcTxStyle>
      <a:tcStyle>
        <a:tcBdr/>
        <a:fill>
          <a:solidFill>
            <a:srgbClr val="D3D3D3"/>
          </a:solidFill>
        </a:fill>
      </a:tcStyle>
    </a:firstRow>
  </a:tblStyle>
  <a:tblStyle styleId="{7DA834AB-767B-4E65-B5A6-EF2CF86DF1BC}" styleName="SE Table Style 4">
    <a:wholeTbl>
      <a:tcTxStyle>
        <a:fontRef idx="minor">
          <a:prstClr val="black"/>
        </a:fontRef>
        <a:schemeClr val="dk1"/>
      </a:tcTxStyle>
      <a:tcStyle>
        <a:tcBdr>
          <a:left>
            <a:ln w="12700" cap="flat" cmpd="sng">
              <a:solidFill>
                <a:schemeClr val="lt1"/>
              </a:solidFill>
            </a:ln>
          </a:left>
          <a:right>
            <a:ln w="12700" cap="flat" cmpd="sng">
              <a:solidFill>
                <a:schemeClr val="lt1"/>
              </a:solidFill>
            </a:ln>
          </a:right>
          <a:top>
            <a:ln w="12700" cap="flat" cmpd="sng">
              <a:solidFill>
                <a:schemeClr val="lt1"/>
              </a:solidFill>
            </a:ln>
          </a:top>
          <a:bottom>
            <a:ln w="12700" cap="flat" cmpd="sng">
              <a:solidFill>
                <a:schemeClr val="lt1"/>
              </a:solidFill>
            </a:ln>
          </a:bottom>
          <a:insideH>
            <a:ln w="12700" cap="flat" cmpd="sng">
              <a:solidFill>
                <a:schemeClr val="lt1"/>
              </a:solidFill>
            </a:ln>
          </a:insideH>
          <a:insideV>
            <a:ln w="12700" cap="flat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  <a:fill>
          <a:noFill/>
        </a:fill>
      </a:tcStyle>
    </a:band2H>
    <a:band1V>
      <a:tcStyle>
        <a:tcBdr/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>
        <a:fontRef idx="minor">
          <a:srgbClr val="008EAA"/>
        </a:fontRef>
        <a:schemeClr val="dk1"/>
      </a:tcTxStyle>
      <a:tcStyle>
        <a:tcBdr/>
      </a:tcStyle>
    </a:firstCol>
    <a:lastRow>
      <a:tcTxStyle b="on"/>
      <a:tcStyle>
        <a:tcBdr/>
      </a:tcStyle>
    </a:lastRow>
    <a:firstRow>
      <a:tcTxStyle b="on">
        <a:fontRef idx="minor">
          <a:srgbClr val="FFFFFF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69BC5D-742D-4883-A4A0-CE9C66BB31B4}" styleName="SE Table Style 5">
    <a:wholeTbl>
      <a:tcTxStyle>
        <a:fontRef idx="minor">
          <a:prstClr val="black"/>
        </a:fontRef>
        <a:schemeClr val="dk1"/>
      </a:tcTxStyle>
      <a:tcStyle>
        <a:tcBdr>
          <a:left>
            <a:ln w="12700" cap="flat" cmpd="sng">
              <a:solidFill>
                <a:srgbClr val="D3D3D3"/>
              </a:solidFill>
            </a:ln>
          </a:left>
          <a:right>
            <a:ln w="12700" cap="flat" cmpd="sng">
              <a:solidFill>
                <a:srgbClr val="D3D3D3"/>
              </a:solidFill>
            </a:ln>
          </a:right>
          <a:top>
            <a:ln w="12700" cap="flat" cmpd="sng">
              <a:solidFill>
                <a:srgbClr val="D3D3D3"/>
              </a:solidFill>
            </a:ln>
          </a:top>
          <a:bottom>
            <a:ln w="12700" cap="flat" cmpd="sng">
              <a:solidFill>
                <a:srgbClr val="D3D3D3"/>
              </a:solidFill>
            </a:ln>
          </a:bottom>
          <a:insideH>
            <a:ln w="12700" cap="flat" cmpd="sng">
              <a:solidFill>
                <a:srgbClr val="D3D3D3"/>
              </a:solidFill>
            </a:ln>
          </a:insideH>
          <a:insideV>
            <a:ln w="12700" cap="flat" cmpd="sng">
              <a:solidFill>
                <a:srgbClr val="D3D3D3"/>
              </a:solidFill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>
        <a:fontRef idx="minor">
          <a:srgbClr val="008EAA"/>
        </a:fontRef>
        <a:schemeClr val="dk1"/>
      </a:tcTxStyle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lastRow>
    <a:firstRow>
      <a:tcTxStyle b="on">
        <a:fontRef idx="minor">
          <a:srgbClr val="FFFFFF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 Urdarov" userId="S::courtney.urdarov@squadronenergy.com::47907373-1503-4c5a-b395-0e31619189fa" providerId="AD" clId="Web-{B2CD1F1C-F801-ED6A-CE78-14247B2FB987}"/>
    <pc:docChg chg="modSld sldOrd">
      <pc:chgData name="Courtney  Urdarov" userId="S::courtney.urdarov@squadronenergy.com::47907373-1503-4c5a-b395-0e31619189fa" providerId="AD" clId="Web-{B2CD1F1C-F801-ED6A-CE78-14247B2FB987}" dt="2023-11-22T03:14:40.462" v="43" actId="20577"/>
      <pc:docMkLst>
        <pc:docMk/>
      </pc:docMkLst>
      <pc:sldChg chg="modSp">
        <pc:chgData name="Courtney  Urdarov" userId="S::courtney.urdarov@squadronenergy.com::47907373-1503-4c5a-b395-0e31619189fa" providerId="AD" clId="Web-{B2CD1F1C-F801-ED6A-CE78-14247B2FB987}" dt="2023-11-22T03:14:40.462" v="43" actId="20577"/>
        <pc:sldMkLst>
          <pc:docMk/>
          <pc:sldMk cId="894215111" sldId="401"/>
        </pc:sldMkLst>
        <pc:spChg chg="mod">
          <ac:chgData name="Courtney  Urdarov" userId="S::courtney.urdarov@squadronenergy.com::47907373-1503-4c5a-b395-0e31619189fa" providerId="AD" clId="Web-{B2CD1F1C-F801-ED6A-CE78-14247B2FB987}" dt="2023-11-22T03:14:40.462" v="43" actId="20577"/>
          <ac:spMkLst>
            <pc:docMk/>
            <pc:sldMk cId="894215111" sldId="401"/>
            <ac:spMk id="12" creationId="{452CE43D-E909-93CA-C8F7-E5BEF04F1180}"/>
          </ac:spMkLst>
        </pc:spChg>
      </pc:sldChg>
      <pc:sldChg chg="ord">
        <pc:chgData name="Courtney  Urdarov" userId="S::courtney.urdarov@squadronenergy.com::47907373-1503-4c5a-b395-0e31619189fa" providerId="AD" clId="Web-{B2CD1F1C-F801-ED6A-CE78-14247B2FB987}" dt="2023-11-22T03:10:52.565" v="0"/>
        <pc:sldMkLst>
          <pc:docMk/>
          <pc:sldMk cId="3665194562" sldId="543"/>
        </pc:sldMkLst>
      </pc:sldChg>
      <pc:sldChg chg="ord">
        <pc:chgData name="Courtney  Urdarov" userId="S::courtney.urdarov@squadronenergy.com::47907373-1503-4c5a-b395-0e31619189fa" providerId="AD" clId="Web-{B2CD1F1C-F801-ED6A-CE78-14247B2FB987}" dt="2023-11-22T03:10:54.627" v="1"/>
        <pc:sldMkLst>
          <pc:docMk/>
          <pc:sldMk cId="1455927603" sldId="544"/>
        </pc:sldMkLst>
      </pc:sldChg>
    </pc:docChg>
  </pc:docChgLst>
  <pc:docChgLst>
    <pc:chgData name="Joanne Cox" userId="S::joanne.cox@cwprenewables.com::e679e7cb-b4fb-473a-9b9b-eafae87b627a" providerId="AD" clId="Web-{41780D47-BCC2-9924-13C0-77132EE42127}"/>
    <pc:docChg chg="modSld">
      <pc:chgData name="Joanne Cox" userId="S::joanne.cox@cwprenewables.com::e679e7cb-b4fb-473a-9b9b-eafae87b627a" providerId="AD" clId="Web-{41780D47-BCC2-9924-13C0-77132EE42127}" dt="2023-11-22T22:55:52.082" v="0"/>
      <pc:docMkLst>
        <pc:docMk/>
      </pc:docMkLst>
      <pc:sldChg chg="delSp">
        <pc:chgData name="Joanne Cox" userId="S::joanne.cox@cwprenewables.com::e679e7cb-b4fb-473a-9b9b-eafae87b627a" providerId="AD" clId="Web-{41780D47-BCC2-9924-13C0-77132EE42127}" dt="2023-11-22T22:55:52.082" v="0"/>
        <pc:sldMkLst>
          <pc:docMk/>
          <pc:sldMk cId="2973293107" sldId="548"/>
        </pc:sldMkLst>
        <pc:graphicFrameChg chg="del">
          <ac:chgData name="Joanne Cox" userId="S::joanne.cox@cwprenewables.com::e679e7cb-b4fb-473a-9b9b-eafae87b627a" providerId="AD" clId="Web-{41780D47-BCC2-9924-13C0-77132EE42127}" dt="2023-11-22T22:55:52.082" v="0"/>
          <ac:graphicFrameMkLst>
            <pc:docMk/>
            <pc:sldMk cId="2973293107" sldId="548"/>
            <ac:graphicFrameMk id="91" creationId="{4D9E4C9F-B9CB-295B-9BC8-24A4DA8536C5}"/>
          </ac:graphicFrameMkLst>
        </pc:graphicFrameChg>
      </pc:sldChg>
    </pc:docChg>
  </pc:docChgLst>
  <pc:docChgLst>
    <pc:chgData name="Sheree Kidziak" userId="S::sheree.kidziak@squadronenergy.com::8602dcbf-d9f8-4ccf-bc51-e9aacfe53658" providerId="AD" clId="Web-{4CC7D09A-17A8-CEDC-1DC7-BBD42BF5E06B}"/>
    <pc:docChg chg="modSld sldOrd">
      <pc:chgData name="Sheree Kidziak" userId="S::sheree.kidziak@squadronenergy.com::8602dcbf-d9f8-4ccf-bc51-e9aacfe53658" providerId="AD" clId="Web-{4CC7D09A-17A8-CEDC-1DC7-BBD42BF5E06B}" dt="2023-11-28T20:21:43.175" v="234" actId="20577"/>
      <pc:docMkLst>
        <pc:docMk/>
      </pc:docMkLst>
      <pc:sldChg chg="modSp">
        <pc:chgData name="Sheree Kidziak" userId="S::sheree.kidziak@squadronenergy.com::8602dcbf-d9f8-4ccf-bc51-e9aacfe53658" providerId="AD" clId="Web-{4CC7D09A-17A8-CEDC-1DC7-BBD42BF5E06B}" dt="2023-11-28T20:21:43.175" v="234" actId="20577"/>
        <pc:sldMkLst>
          <pc:docMk/>
          <pc:sldMk cId="2148196578" sldId="552"/>
        </pc:sldMkLst>
        <pc:spChg chg="mod">
          <ac:chgData name="Sheree Kidziak" userId="S::sheree.kidziak@squadronenergy.com::8602dcbf-d9f8-4ccf-bc51-e9aacfe53658" providerId="AD" clId="Web-{4CC7D09A-17A8-CEDC-1DC7-BBD42BF5E06B}" dt="2023-11-28T20:21:43.175" v="234" actId="20577"/>
          <ac:spMkLst>
            <pc:docMk/>
            <pc:sldMk cId="2148196578" sldId="552"/>
            <ac:spMk id="3" creationId="{965B575B-308E-7801-5BC7-51436DEDB90A}"/>
          </ac:spMkLst>
        </pc:spChg>
        <pc:spChg chg="mod">
          <ac:chgData name="Sheree Kidziak" userId="S::sheree.kidziak@squadronenergy.com::8602dcbf-d9f8-4ccf-bc51-e9aacfe53658" providerId="AD" clId="Web-{4CC7D09A-17A8-CEDC-1DC7-BBD42BF5E06B}" dt="2023-11-28T04:38:42.994" v="227" actId="1076"/>
          <ac:spMkLst>
            <pc:docMk/>
            <pc:sldMk cId="2148196578" sldId="552"/>
            <ac:spMk id="5" creationId="{6F0436F8-D20F-D2DD-AE81-CE02BE373058}"/>
          </ac:spMkLst>
        </pc:spChg>
      </pc:sldChg>
      <pc:sldChg chg="modSp ord">
        <pc:chgData name="Sheree Kidziak" userId="S::sheree.kidziak@squadronenergy.com::8602dcbf-d9f8-4ccf-bc51-e9aacfe53658" providerId="AD" clId="Web-{4CC7D09A-17A8-CEDC-1DC7-BBD42BF5E06B}" dt="2023-11-28T20:21:27.643" v="230" actId="20577"/>
        <pc:sldMkLst>
          <pc:docMk/>
          <pc:sldMk cId="1678103918" sldId="553"/>
        </pc:sldMkLst>
        <pc:spChg chg="mod">
          <ac:chgData name="Sheree Kidziak" userId="S::sheree.kidziak@squadronenergy.com::8602dcbf-d9f8-4ccf-bc51-e9aacfe53658" providerId="AD" clId="Web-{4CC7D09A-17A8-CEDC-1DC7-BBD42BF5E06B}" dt="2023-11-28T20:21:27.643" v="230" actId="20577"/>
          <ac:spMkLst>
            <pc:docMk/>
            <pc:sldMk cId="1678103918" sldId="553"/>
            <ac:spMk id="3" creationId="{B6738EF8-FE3F-8C19-286E-2A9EA1278175}"/>
          </ac:spMkLst>
        </pc:spChg>
      </pc:sldChg>
    </pc:docChg>
  </pc:docChgLst>
  <pc:docChgLst>
    <pc:chgData name="Joanne Cox" userId="S::joanne.cox@cwprenewables.com::e679e7cb-b4fb-473a-9b9b-eafae87b627a" providerId="AD" clId="Web-{F5A1F55D-C2D5-5A51-A92A-F3EAB47DAE79}"/>
    <pc:docChg chg="addSld delSld modSld">
      <pc:chgData name="Joanne Cox" userId="S::joanne.cox@cwprenewables.com::e679e7cb-b4fb-473a-9b9b-eafae87b627a" providerId="AD" clId="Web-{F5A1F55D-C2D5-5A51-A92A-F3EAB47DAE79}" dt="2023-11-22T23:30:25.045" v="442" actId="1076"/>
      <pc:docMkLst>
        <pc:docMk/>
      </pc:docMkLst>
      <pc:sldChg chg="modSp">
        <pc:chgData name="Joanne Cox" userId="S::joanne.cox@cwprenewables.com::e679e7cb-b4fb-473a-9b9b-eafae87b627a" providerId="AD" clId="Web-{F5A1F55D-C2D5-5A51-A92A-F3EAB47DAE79}" dt="2023-11-22T22:58:20.491" v="10" actId="20577"/>
        <pc:sldMkLst>
          <pc:docMk/>
          <pc:sldMk cId="1455927603" sldId="544"/>
        </pc:sldMkLst>
        <pc:spChg chg="mod">
          <ac:chgData name="Joanne Cox" userId="S::joanne.cox@cwprenewables.com::e679e7cb-b4fb-473a-9b9b-eafae87b627a" providerId="AD" clId="Web-{F5A1F55D-C2D5-5A51-A92A-F3EAB47DAE79}" dt="2023-11-22T22:58:11.725" v="7" actId="20577"/>
          <ac:spMkLst>
            <pc:docMk/>
            <pc:sldMk cId="1455927603" sldId="544"/>
            <ac:spMk id="2" creationId="{FDE1DF3E-A8A5-3E12-48E8-67F25AF76481}"/>
          </ac:spMkLst>
        </pc:spChg>
        <pc:spChg chg="mod">
          <ac:chgData name="Joanne Cox" userId="S::joanne.cox@cwprenewables.com::e679e7cb-b4fb-473a-9b9b-eafae87b627a" providerId="AD" clId="Web-{F5A1F55D-C2D5-5A51-A92A-F3EAB47DAE79}" dt="2023-11-22T22:58:20.491" v="10" actId="20577"/>
          <ac:spMkLst>
            <pc:docMk/>
            <pc:sldMk cId="1455927603" sldId="544"/>
            <ac:spMk id="3" creationId="{85508270-8B0C-30B5-366F-4B5746614EF6}"/>
          </ac:spMkLst>
        </pc:spChg>
      </pc:sldChg>
      <pc:sldChg chg="addSp delSp modSp">
        <pc:chgData name="Joanne Cox" userId="S::joanne.cox@cwprenewables.com::e679e7cb-b4fb-473a-9b9b-eafae87b627a" providerId="AD" clId="Web-{F5A1F55D-C2D5-5A51-A92A-F3EAB47DAE79}" dt="2023-11-22T23:27:58.212" v="436" actId="14100"/>
        <pc:sldMkLst>
          <pc:docMk/>
          <pc:sldMk cId="3122366703" sldId="547"/>
        </pc:sldMkLst>
        <pc:spChg chg="mod">
          <ac:chgData name="Joanne Cox" userId="S::joanne.cox@cwprenewables.com::e679e7cb-b4fb-473a-9b9b-eafae87b627a" providerId="AD" clId="Web-{F5A1F55D-C2D5-5A51-A92A-F3EAB47DAE79}" dt="2023-11-22T22:58:26.428" v="15" actId="20577"/>
          <ac:spMkLst>
            <pc:docMk/>
            <pc:sldMk cId="3122366703" sldId="547"/>
            <ac:spMk id="2" creationId="{FDE1DF3E-A8A5-3E12-48E8-67F25AF76481}"/>
          </ac:spMkLst>
        </pc:spChg>
        <pc:spChg chg="mod">
          <ac:chgData name="Joanne Cox" userId="S::joanne.cox@cwprenewables.com::e679e7cb-b4fb-473a-9b9b-eafae87b627a" providerId="AD" clId="Web-{F5A1F55D-C2D5-5A51-A92A-F3EAB47DAE79}" dt="2023-11-22T22:58:29.225" v="16" actId="20577"/>
          <ac:spMkLst>
            <pc:docMk/>
            <pc:sldMk cId="3122366703" sldId="547"/>
            <ac:spMk id="3" creationId="{85508270-8B0C-30B5-366F-4B5746614EF6}"/>
          </ac:spMkLst>
        </pc:spChg>
        <pc:graphicFrameChg chg="add del mod modGraphic">
          <ac:chgData name="Joanne Cox" userId="S::joanne.cox@cwprenewables.com::e679e7cb-b4fb-473a-9b9b-eafae87b627a" providerId="AD" clId="Web-{F5A1F55D-C2D5-5A51-A92A-F3EAB47DAE79}" dt="2023-11-22T22:58:49.898" v="18"/>
          <ac:graphicFrameMkLst>
            <pc:docMk/>
            <pc:sldMk cId="3122366703" sldId="547"/>
            <ac:graphicFrameMk id="5" creationId="{F2308908-D765-81F8-C599-113732AFB48C}"/>
          </ac:graphicFrameMkLst>
        </pc:graphicFrameChg>
        <pc:graphicFrameChg chg="add mod modGraphic">
          <ac:chgData name="Joanne Cox" userId="S::joanne.cox@cwprenewables.com::e679e7cb-b4fb-473a-9b9b-eafae87b627a" providerId="AD" clId="Web-{F5A1F55D-C2D5-5A51-A92A-F3EAB47DAE79}" dt="2023-11-22T23:27:58.212" v="436" actId="14100"/>
          <ac:graphicFrameMkLst>
            <pc:docMk/>
            <pc:sldMk cId="3122366703" sldId="547"/>
            <ac:graphicFrameMk id="20" creationId="{74D0DF0B-F5DD-9EE0-FA9D-342BDD7F2819}"/>
          </ac:graphicFrameMkLst>
        </pc:graphicFrameChg>
      </pc:sldChg>
      <pc:sldChg chg="modSp add replId">
        <pc:chgData name="Joanne Cox" userId="S::joanne.cox@cwprenewables.com::e679e7cb-b4fb-473a-9b9b-eafae87b627a" providerId="AD" clId="Web-{F5A1F55D-C2D5-5A51-A92A-F3EAB47DAE79}" dt="2023-11-22T23:30:21.685" v="441" actId="1076"/>
        <pc:sldMkLst>
          <pc:docMk/>
          <pc:sldMk cId="1989596170" sldId="548"/>
        </pc:sldMkLst>
        <pc:graphicFrameChg chg="mod modGraphic">
          <ac:chgData name="Joanne Cox" userId="S::joanne.cox@cwprenewables.com::e679e7cb-b4fb-473a-9b9b-eafae87b627a" providerId="AD" clId="Web-{F5A1F55D-C2D5-5A51-A92A-F3EAB47DAE79}" dt="2023-11-22T23:30:21.685" v="441" actId="1076"/>
          <ac:graphicFrameMkLst>
            <pc:docMk/>
            <pc:sldMk cId="1989596170" sldId="548"/>
            <ac:graphicFrameMk id="20" creationId="{74D0DF0B-F5DD-9EE0-FA9D-342BDD7F2819}"/>
          </ac:graphicFrameMkLst>
        </pc:graphicFrameChg>
      </pc:sldChg>
      <pc:sldChg chg="del">
        <pc:chgData name="Joanne Cox" userId="S::joanne.cox@cwprenewables.com::e679e7cb-b4fb-473a-9b9b-eafae87b627a" providerId="AD" clId="Web-{F5A1F55D-C2D5-5A51-A92A-F3EAB47DAE79}" dt="2023-11-22T23:05:59.113" v="235"/>
        <pc:sldMkLst>
          <pc:docMk/>
          <pc:sldMk cId="2973293107" sldId="548"/>
        </pc:sldMkLst>
      </pc:sldChg>
      <pc:sldChg chg="modSp add replId">
        <pc:chgData name="Joanne Cox" userId="S::joanne.cox@cwprenewables.com::e679e7cb-b4fb-473a-9b9b-eafae87b627a" providerId="AD" clId="Web-{F5A1F55D-C2D5-5A51-A92A-F3EAB47DAE79}" dt="2023-11-22T23:27:19.383" v="431" actId="14100"/>
        <pc:sldMkLst>
          <pc:docMk/>
          <pc:sldMk cId="127253624" sldId="549"/>
        </pc:sldMkLst>
        <pc:graphicFrameChg chg="mod modGraphic">
          <ac:chgData name="Joanne Cox" userId="S::joanne.cox@cwprenewables.com::e679e7cb-b4fb-473a-9b9b-eafae87b627a" providerId="AD" clId="Web-{F5A1F55D-C2D5-5A51-A92A-F3EAB47DAE79}" dt="2023-11-22T23:27:19.383" v="431" actId="14100"/>
          <ac:graphicFrameMkLst>
            <pc:docMk/>
            <pc:sldMk cId="127253624" sldId="549"/>
            <ac:graphicFrameMk id="20" creationId="{74D0DF0B-F5DD-9EE0-FA9D-342BDD7F2819}"/>
          </ac:graphicFrameMkLst>
        </pc:graphicFrameChg>
      </pc:sldChg>
      <pc:sldChg chg="modSp add replId">
        <pc:chgData name="Joanne Cox" userId="S::joanne.cox@cwprenewables.com::e679e7cb-b4fb-473a-9b9b-eafae87b627a" providerId="AD" clId="Web-{F5A1F55D-C2D5-5A51-A92A-F3EAB47DAE79}" dt="2023-11-22T23:30:25.045" v="442" actId="1076"/>
        <pc:sldMkLst>
          <pc:docMk/>
          <pc:sldMk cId="1687141355" sldId="550"/>
        </pc:sldMkLst>
        <pc:graphicFrameChg chg="mod modGraphic">
          <ac:chgData name="Joanne Cox" userId="S::joanne.cox@cwprenewables.com::e679e7cb-b4fb-473a-9b9b-eafae87b627a" providerId="AD" clId="Web-{F5A1F55D-C2D5-5A51-A92A-F3EAB47DAE79}" dt="2023-11-22T23:30:25.045" v="442" actId="1076"/>
          <ac:graphicFrameMkLst>
            <pc:docMk/>
            <pc:sldMk cId="1687141355" sldId="550"/>
            <ac:graphicFrameMk id="20" creationId="{74D0DF0B-F5DD-9EE0-FA9D-342BDD7F2819}"/>
          </ac:graphicFrameMkLst>
        </pc:graphicFrameChg>
      </pc:sldChg>
    </pc:docChg>
  </pc:docChgLst>
  <pc:docChgLst>
    <pc:chgData name="Joanne Cox" userId="S::joanne.cox@cwprenewables.com::e679e7cb-b4fb-473a-9b9b-eafae87b627a" providerId="AD" clId="Web-{4FFD78C8-B4DD-A3CE-8FE9-ADF0B9B81250}"/>
    <pc:docChg chg="modSld">
      <pc:chgData name="Joanne Cox" userId="S::joanne.cox@cwprenewables.com::e679e7cb-b4fb-473a-9b9b-eafae87b627a" providerId="AD" clId="Web-{4FFD78C8-B4DD-A3CE-8FE9-ADF0B9B81250}" dt="2023-11-27T03:32:16.784" v="16" actId="20577"/>
      <pc:docMkLst>
        <pc:docMk/>
      </pc:docMkLst>
      <pc:sldChg chg="modSp">
        <pc:chgData name="Joanne Cox" userId="S::joanne.cox@cwprenewables.com::e679e7cb-b4fb-473a-9b9b-eafae87b627a" providerId="AD" clId="Web-{4FFD78C8-B4DD-A3CE-8FE9-ADF0B9B81250}" dt="2023-11-27T03:32:16.784" v="16" actId="20577"/>
        <pc:sldMkLst>
          <pc:docMk/>
          <pc:sldMk cId="1455927603" sldId="544"/>
        </pc:sldMkLst>
        <pc:spChg chg="mod">
          <ac:chgData name="Joanne Cox" userId="S::joanne.cox@cwprenewables.com::e679e7cb-b4fb-473a-9b9b-eafae87b627a" providerId="AD" clId="Web-{4FFD78C8-B4DD-A3CE-8FE9-ADF0B9B81250}" dt="2023-11-27T03:32:16.784" v="16" actId="20577"/>
          <ac:spMkLst>
            <pc:docMk/>
            <pc:sldMk cId="1455927603" sldId="544"/>
            <ac:spMk id="3" creationId="{85508270-8B0C-30B5-366F-4B5746614EF6}"/>
          </ac:spMkLst>
        </pc:spChg>
      </pc:sldChg>
    </pc:docChg>
  </pc:docChgLst>
  <pc:docChgLst>
    <pc:chgData name="Joanne Cox" userId="S::joanne.cox@cwprenewables.com::e679e7cb-b4fb-473a-9b9b-eafae87b627a" providerId="AD" clId="Web-{E328F67F-33FC-F404-6202-1C28F1D46C37}"/>
    <pc:docChg chg="delSld modSld">
      <pc:chgData name="Joanne Cox" userId="S::joanne.cox@cwprenewables.com::e679e7cb-b4fb-473a-9b9b-eafae87b627a" providerId="AD" clId="Web-{E328F67F-33FC-F404-6202-1C28F1D46C37}" dt="2023-11-23T00:10:27.271" v="123" actId="1076"/>
      <pc:docMkLst>
        <pc:docMk/>
      </pc:docMkLst>
      <pc:sldChg chg="del">
        <pc:chgData name="Joanne Cox" userId="S::joanne.cox@cwprenewables.com::e679e7cb-b4fb-473a-9b9b-eafae87b627a" providerId="AD" clId="Web-{E328F67F-33FC-F404-6202-1C28F1D46C37}" dt="2023-11-23T00:08:24.377" v="91"/>
        <pc:sldMkLst>
          <pc:docMk/>
          <pc:sldMk cId="3122366703" sldId="547"/>
        </pc:sldMkLst>
      </pc:sldChg>
      <pc:sldChg chg="del">
        <pc:chgData name="Joanne Cox" userId="S::joanne.cox@cwprenewables.com::e679e7cb-b4fb-473a-9b9b-eafae87b627a" providerId="AD" clId="Web-{E328F67F-33FC-F404-6202-1C28F1D46C37}" dt="2023-11-23T00:08:26.815" v="92"/>
        <pc:sldMkLst>
          <pc:docMk/>
          <pc:sldMk cId="1989596170" sldId="548"/>
        </pc:sldMkLst>
      </pc:sldChg>
      <pc:sldChg chg="modSp">
        <pc:chgData name="Joanne Cox" userId="S::joanne.cox@cwprenewables.com::e679e7cb-b4fb-473a-9b9b-eafae87b627a" providerId="AD" clId="Web-{E328F67F-33FC-F404-6202-1C28F1D46C37}" dt="2023-11-23T00:10:27.271" v="123" actId="1076"/>
        <pc:sldMkLst>
          <pc:docMk/>
          <pc:sldMk cId="1687141355" sldId="550"/>
        </pc:sldMkLst>
        <pc:graphicFrameChg chg="mod modGraphic">
          <ac:chgData name="Joanne Cox" userId="S::joanne.cox@cwprenewables.com::e679e7cb-b4fb-473a-9b9b-eafae87b627a" providerId="AD" clId="Web-{E328F67F-33FC-F404-6202-1C28F1D46C37}" dt="2023-11-23T00:10:27.271" v="123" actId="1076"/>
          <ac:graphicFrameMkLst>
            <pc:docMk/>
            <pc:sldMk cId="1687141355" sldId="550"/>
            <ac:graphicFrameMk id="20" creationId="{74D0DF0B-F5DD-9EE0-FA9D-342BDD7F2819}"/>
          </ac:graphicFrameMkLst>
        </pc:graphicFrameChg>
      </pc:sldChg>
    </pc:docChg>
  </pc:docChgLst>
  <pc:docChgLst>
    <pc:chgData name="Courtney  Urdarov" userId="47907373-1503-4c5a-b395-0e31619189fa" providerId="ADAL" clId="{DD8EBAF6-9BE7-43DB-B38F-EC259BE11A85}"/>
    <pc:docChg chg="undo custSel addSld modSld">
      <pc:chgData name="Courtney  Urdarov" userId="47907373-1503-4c5a-b395-0e31619189fa" providerId="ADAL" clId="{DD8EBAF6-9BE7-43DB-B38F-EC259BE11A85}" dt="2023-11-27T04:24:33.296" v="424" actId="14100"/>
      <pc:docMkLst>
        <pc:docMk/>
      </pc:docMkLst>
      <pc:sldChg chg="modSp mod">
        <pc:chgData name="Courtney  Urdarov" userId="47907373-1503-4c5a-b395-0e31619189fa" providerId="ADAL" clId="{DD8EBAF6-9BE7-43DB-B38F-EC259BE11A85}" dt="2023-11-27T00:26:56.460" v="299" actId="20577"/>
        <pc:sldMkLst>
          <pc:docMk/>
          <pc:sldMk cId="894215111" sldId="401"/>
        </pc:sldMkLst>
        <pc:spChg chg="mod">
          <ac:chgData name="Courtney  Urdarov" userId="47907373-1503-4c5a-b395-0e31619189fa" providerId="ADAL" clId="{DD8EBAF6-9BE7-43DB-B38F-EC259BE11A85}" dt="2023-11-27T00:26:56.460" v="299" actId="20577"/>
          <ac:spMkLst>
            <pc:docMk/>
            <pc:sldMk cId="894215111" sldId="401"/>
            <ac:spMk id="12" creationId="{452CE43D-E909-93CA-C8F7-E5BEF04F1180}"/>
          </ac:spMkLst>
        </pc:spChg>
      </pc:sldChg>
      <pc:sldChg chg="modSp mod">
        <pc:chgData name="Courtney  Urdarov" userId="47907373-1503-4c5a-b395-0e31619189fa" providerId="ADAL" clId="{DD8EBAF6-9BE7-43DB-B38F-EC259BE11A85}" dt="2023-11-27T04:24:33.296" v="424" actId="14100"/>
        <pc:sldMkLst>
          <pc:docMk/>
          <pc:sldMk cId="863565556" sldId="492"/>
        </pc:sldMkLst>
        <pc:spChg chg="mod">
          <ac:chgData name="Courtney  Urdarov" userId="47907373-1503-4c5a-b395-0e31619189fa" providerId="ADAL" clId="{DD8EBAF6-9BE7-43DB-B38F-EC259BE11A85}" dt="2023-11-27T00:35:40.668" v="421" actId="1076"/>
          <ac:spMkLst>
            <pc:docMk/>
            <pc:sldMk cId="863565556" sldId="492"/>
            <ac:spMk id="7" creationId="{5F2A1F2F-DDC3-23DD-1CAC-10079C65A1FA}"/>
          </ac:spMkLst>
        </pc:spChg>
        <pc:spChg chg="mod">
          <ac:chgData name="Courtney  Urdarov" userId="47907373-1503-4c5a-b395-0e31619189fa" providerId="ADAL" clId="{DD8EBAF6-9BE7-43DB-B38F-EC259BE11A85}" dt="2023-11-27T04:24:33.296" v="424" actId="14100"/>
          <ac:spMkLst>
            <pc:docMk/>
            <pc:sldMk cId="863565556" sldId="492"/>
            <ac:spMk id="9" creationId="{39589323-7566-BBFC-BF5E-EE4633A6261C}"/>
          </ac:spMkLst>
        </pc:spChg>
      </pc:sldChg>
      <pc:sldChg chg="addSp modSp mod">
        <pc:chgData name="Courtney  Urdarov" userId="47907373-1503-4c5a-b395-0e31619189fa" providerId="ADAL" clId="{DD8EBAF6-9BE7-43DB-B38F-EC259BE11A85}" dt="2023-11-27T00:35:01.770" v="404" actId="14100"/>
        <pc:sldMkLst>
          <pc:docMk/>
          <pc:sldMk cId="1455927603" sldId="544"/>
        </pc:sldMkLst>
        <pc:spChg chg="mod">
          <ac:chgData name="Courtney  Urdarov" userId="47907373-1503-4c5a-b395-0e31619189fa" providerId="ADAL" clId="{DD8EBAF6-9BE7-43DB-B38F-EC259BE11A85}" dt="2023-11-27T00:33:17.306" v="401" actId="20577"/>
          <ac:spMkLst>
            <pc:docMk/>
            <pc:sldMk cId="1455927603" sldId="544"/>
            <ac:spMk id="2" creationId="{FDE1DF3E-A8A5-3E12-48E8-67F25AF76481}"/>
          </ac:spMkLst>
        </pc:spChg>
        <pc:spChg chg="mod">
          <ac:chgData name="Courtney  Urdarov" userId="47907373-1503-4c5a-b395-0e31619189fa" providerId="ADAL" clId="{DD8EBAF6-9BE7-43DB-B38F-EC259BE11A85}" dt="2023-11-27T00:35:01.770" v="404" actId="14100"/>
          <ac:spMkLst>
            <pc:docMk/>
            <pc:sldMk cId="1455927603" sldId="544"/>
            <ac:spMk id="3" creationId="{85508270-8B0C-30B5-366F-4B5746614EF6}"/>
          </ac:spMkLst>
        </pc:spChg>
        <pc:spChg chg="add mod">
          <ac:chgData name="Courtney  Urdarov" userId="47907373-1503-4c5a-b395-0e31619189fa" providerId="ADAL" clId="{DD8EBAF6-9BE7-43DB-B38F-EC259BE11A85}" dt="2023-11-27T00:33:35.411" v="403" actId="1076"/>
          <ac:spMkLst>
            <pc:docMk/>
            <pc:sldMk cId="1455927603" sldId="544"/>
            <ac:spMk id="5" creationId="{8BE0D90D-4CDB-9DF1-266F-D00278FFACCE}"/>
          </ac:spMkLst>
        </pc:spChg>
      </pc:sldChg>
      <pc:sldChg chg="addSp delSp modSp mod">
        <pc:chgData name="Courtney  Urdarov" userId="47907373-1503-4c5a-b395-0e31619189fa" providerId="ADAL" clId="{DD8EBAF6-9BE7-43DB-B38F-EC259BE11A85}" dt="2023-11-27T00:31:28.292" v="366" actId="1076"/>
        <pc:sldMkLst>
          <pc:docMk/>
          <pc:sldMk cId="1687141355" sldId="550"/>
        </pc:sldMkLst>
        <pc:spChg chg="mod">
          <ac:chgData name="Courtney  Urdarov" userId="47907373-1503-4c5a-b395-0e31619189fa" providerId="ADAL" clId="{DD8EBAF6-9BE7-43DB-B38F-EC259BE11A85}" dt="2023-11-27T00:31:13.252" v="365" actId="6549"/>
          <ac:spMkLst>
            <pc:docMk/>
            <pc:sldMk cId="1687141355" sldId="550"/>
            <ac:spMk id="2" creationId="{FDE1DF3E-A8A5-3E12-48E8-67F25AF76481}"/>
          </ac:spMkLst>
        </pc:spChg>
        <pc:spChg chg="add del mod">
          <ac:chgData name="Courtney  Urdarov" userId="47907373-1503-4c5a-b395-0e31619189fa" providerId="ADAL" clId="{DD8EBAF6-9BE7-43DB-B38F-EC259BE11A85}" dt="2023-11-27T00:28:59.772" v="332"/>
          <ac:spMkLst>
            <pc:docMk/>
            <pc:sldMk cId="1687141355" sldId="550"/>
            <ac:spMk id="5" creationId="{0674802E-18C7-FA41-D0AD-9AE53B9D74FA}"/>
          </ac:spMkLst>
        </pc:spChg>
        <pc:spChg chg="add mod">
          <ac:chgData name="Courtney  Urdarov" userId="47907373-1503-4c5a-b395-0e31619189fa" providerId="ADAL" clId="{DD8EBAF6-9BE7-43DB-B38F-EC259BE11A85}" dt="2023-11-27T00:31:28.292" v="366" actId="1076"/>
          <ac:spMkLst>
            <pc:docMk/>
            <pc:sldMk cId="1687141355" sldId="550"/>
            <ac:spMk id="6" creationId="{8C082927-5EFA-D936-1BCA-6FBEF2AAF91A}"/>
          </ac:spMkLst>
        </pc:spChg>
      </pc:sldChg>
      <pc:sldChg chg="modSp mod">
        <pc:chgData name="Courtney  Urdarov" userId="47907373-1503-4c5a-b395-0e31619189fa" providerId="ADAL" clId="{DD8EBAF6-9BE7-43DB-B38F-EC259BE11A85}" dt="2023-11-27T00:35:29.154" v="420" actId="20577"/>
        <pc:sldMkLst>
          <pc:docMk/>
          <pc:sldMk cId="244351415" sldId="551"/>
        </pc:sldMkLst>
        <pc:spChg chg="mod">
          <ac:chgData name="Courtney  Urdarov" userId="47907373-1503-4c5a-b395-0e31619189fa" providerId="ADAL" clId="{DD8EBAF6-9BE7-43DB-B38F-EC259BE11A85}" dt="2023-11-27T00:35:29.154" v="420" actId="20577"/>
          <ac:spMkLst>
            <pc:docMk/>
            <pc:sldMk cId="244351415" sldId="551"/>
            <ac:spMk id="5" creationId="{C1581A29-A963-43C1-3320-3CFABAC380B2}"/>
          </ac:spMkLst>
        </pc:spChg>
      </pc:sldChg>
      <pc:sldChg chg="modSp mod">
        <pc:chgData name="Courtney  Urdarov" userId="47907373-1503-4c5a-b395-0e31619189fa" providerId="ADAL" clId="{DD8EBAF6-9BE7-43DB-B38F-EC259BE11A85}" dt="2023-11-27T00:28:01.891" v="325" actId="20577"/>
        <pc:sldMkLst>
          <pc:docMk/>
          <pc:sldMk cId="2148196578" sldId="552"/>
        </pc:sldMkLst>
        <pc:spChg chg="mod">
          <ac:chgData name="Courtney  Urdarov" userId="47907373-1503-4c5a-b395-0e31619189fa" providerId="ADAL" clId="{DD8EBAF6-9BE7-43DB-B38F-EC259BE11A85}" dt="2023-11-27T00:28:01.891" v="325" actId="20577"/>
          <ac:spMkLst>
            <pc:docMk/>
            <pc:sldMk cId="2148196578" sldId="552"/>
            <ac:spMk id="5" creationId="{6F0436F8-D20F-D2DD-AE81-CE02BE373058}"/>
          </ac:spMkLst>
        </pc:spChg>
      </pc:sldChg>
      <pc:sldChg chg="modSp mod">
        <pc:chgData name="Courtney  Urdarov" userId="47907373-1503-4c5a-b395-0e31619189fa" providerId="ADAL" clId="{DD8EBAF6-9BE7-43DB-B38F-EC259BE11A85}" dt="2023-11-27T00:27:44.685" v="311" actId="20577"/>
        <pc:sldMkLst>
          <pc:docMk/>
          <pc:sldMk cId="1678103918" sldId="553"/>
        </pc:sldMkLst>
        <pc:spChg chg="mod">
          <ac:chgData name="Courtney  Urdarov" userId="47907373-1503-4c5a-b395-0e31619189fa" providerId="ADAL" clId="{DD8EBAF6-9BE7-43DB-B38F-EC259BE11A85}" dt="2023-11-27T00:27:44.685" v="311" actId="20577"/>
          <ac:spMkLst>
            <pc:docMk/>
            <pc:sldMk cId="1678103918" sldId="553"/>
            <ac:spMk id="5" creationId="{1E005737-E834-0D65-4D92-508CA8404FDA}"/>
          </ac:spMkLst>
        </pc:spChg>
      </pc:sldChg>
      <pc:sldChg chg="addSp delSp modSp new mod modClrScheme chgLayout">
        <pc:chgData name="Courtney  Urdarov" userId="47907373-1503-4c5a-b395-0e31619189fa" providerId="ADAL" clId="{DD8EBAF6-9BE7-43DB-B38F-EC259BE11A85}" dt="2023-11-24T04:25:34.010" v="286" actId="14100"/>
        <pc:sldMkLst>
          <pc:docMk/>
          <pc:sldMk cId="2887259360" sldId="556"/>
        </pc:sldMkLst>
        <pc:spChg chg="del">
          <ac:chgData name="Courtney  Urdarov" userId="47907373-1503-4c5a-b395-0e31619189fa" providerId="ADAL" clId="{DD8EBAF6-9BE7-43DB-B38F-EC259BE11A85}" dt="2023-11-24T04:10:56.457" v="138" actId="478"/>
          <ac:spMkLst>
            <pc:docMk/>
            <pc:sldMk cId="2887259360" sldId="556"/>
            <ac:spMk id="2" creationId="{75867C02-45E4-9315-F438-AF9976AAFABB}"/>
          </ac:spMkLst>
        </pc:spChg>
        <pc:spChg chg="del mod">
          <ac:chgData name="Courtney  Urdarov" userId="47907373-1503-4c5a-b395-0e31619189fa" providerId="ADAL" clId="{DD8EBAF6-9BE7-43DB-B38F-EC259BE11A85}" dt="2023-11-24T04:10:51.642" v="136" actId="478"/>
          <ac:spMkLst>
            <pc:docMk/>
            <pc:sldMk cId="2887259360" sldId="556"/>
            <ac:spMk id="3" creationId="{689F3094-F5FE-A98F-998A-B9C15645D28C}"/>
          </ac:spMkLst>
        </pc:spChg>
        <pc:spChg chg="del">
          <ac:chgData name="Courtney  Urdarov" userId="47907373-1503-4c5a-b395-0e31619189fa" providerId="ADAL" clId="{DD8EBAF6-9BE7-43DB-B38F-EC259BE11A85}" dt="2023-11-24T04:11:12.378" v="142" actId="478"/>
          <ac:spMkLst>
            <pc:docMk/>
            <pc:sldMk cId="2887259360" sldId="556"/>
            <ac:spMk id="4" creationId="{2FC9971D-7E0C-9FAA-7070-DCD4D134B2BF}"/>
          </ac:spMkLst>
        </pc:spChg>
        <pc:spChg chg="del">
          <ac:chgData name="Courtney  Urdarov" userId="47907373-1503-4c5a-b395-0e31619189fa" providerId="ADAL" clId="{DD8EBAF6-9BE7-43DB-B38F-EC259BE11A85}" dt="2023-11-24T04:10:55.081" v="137" actId="478"/>
          <ac:spMkLst>
            <pc:docMk/>
            <pc:sldMk cId="2887259360" sldId="556"/>
            <ac:spMk id="5" creationId="{9141ACAF-7424-35E9-D0C2-5DEE21C5DD20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28" creationId="{A576D577-221F-A700-CF02-27F3468C7941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29" creationId="{40AFB89D-DB06-59F2-2253-E49BD9517B8A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30" creationId="{BBED9821-EB5F-EE5A-AC0C-44E47F12973A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31" creationId="{0E4E0E19-29E3-445C-897C-6C30CAC3041D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32" creationId="{39D9E3C2-5B36-4F83-F44D-A221E52C6365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33" creationId="{E83B160D-BEBA-5D71-CDED-0691D4AAACCC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34" creationId="{DE697F1F-4B7B-4676-DC2A-15E26494E81D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35" creationId="{5237000A-7DFF-5CAC-8D23-010BD1AD4E7C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36" creationId="{30A85D6A-4E20-1A29-506A-6669CF0A73E6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37" creationId="{413B14B6-3CE2-AF35-A5FA-8B7EC53B2FB5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38" creationId="{86251B59-9337-E8E6-E357-7DAFD6468FAD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39" creationId="{3D18B6B5-D788-7F31-44DF-1DFFC7131CF7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40" creationId="{0709BAEB-B106-B14B-503C-9BACCB9CD484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41" creationId="{36E0A8D1-FB41-5B6B-531C-42B665816FD9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42" creationId="{D64A0F13-2CEC-A78B-F2B2-04949EAF1885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43" creationId="{4EB38316-376D-3544-5893-4A83A0913BE4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44" creationId="{0C054C0F-1DB1-F516-A52A-163DB21B81C1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45" creationId="{1D43AA2F-6F92-80EC-D6E6-4555CBF94C95}"/>
          </ac:spMkLst>
        </pc:spChg>
        <pc:spChg chg="add del mod">
          <ac:chgData name="Courtney  Urdarov" userId="47907373-1503-4c5a-b395-0e31619189fa" providerId="ADAL" clId="{DD8EBAF6-9BE7-43DB-B38F-EC259BE11A85}" dt="2023-11-24T04:20:14.074" v="215" actId="26606"/>
          <ac:spMkLst>
            <pc:docMk/>
            <pc:sldMk cId="2887259360" sldId="556"/>
            <ac:spMk id="1046" creationId="{03FBF89F-2A96-386F-3767-39016BBE4341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47" creationId="{392D25DC-9628-9899-9E8A-086347289C00}"/>
          </ac:spMkLst>
        </pc:spChg>
        <pc:spChg chg="add del mod">
          <ac:chgData name="Courtney  Urdarov" userId="47907373-1503-4c5a-b395-0e31619189fa" providerId="ADAL" clId="{DD8EBAF6-9BE7-43DB-B38F-EC259BE11A85}" dt="2023-11-24T04:20:09.660" v="212" actId="26606"/>
          <ac:spMkLst>
            <pc:docMk/>
            <pc:sldMk cId="2887259360" sldId="556"/>
            <ac:spMk id="1048" creationId="{6E0E4D8F-9597-74CA-21BC-FF58D7DC0895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49" creationId="{E5C5B5F7-9259-D955-59DF-86315E6E8834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50" creationId="{1C35C272-35D9-ABF7-ABAB-899DB124EE4B}"/>
          </ac:spMkLst>
        </pc:spChg>
        <pc:spChg chg="add del mod">
          <ac:chgData name="Courtney  Urdarov" userId="47907373-1503-4c5a-b395-0e31619189fa" providerId="ADAL" clId="{DD8EBAF6-9BE7-43DB-B38F-EC259BE11A85}" dt="2023-11-24T04:15:46.686" v="171" actId="26606"/>
          <ac:spMkLst>
            <pc:docMk/>
            <pc:sldMk cId="2887259360" sldId="556"/>
            <ac:spMk id="1051" creationId="{83D11A0A-70A4-6043-8693-231B3C1B4B74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52" creationId="{1ABC6125-AC7C-1CD4-FD83-8BED9B01F8AB}"/>
          </ac:spMkLst>
        </pc:spChg>
        <pc:spChg chg="add del mod">
          <ac:chgData name="Courtney  Urdarov" userId="47907373-1503-4c5a-b395-0e31619189fa" providerId="ADAL" clId="{DD8EBAF6-9BE7-43DB-B38F-EC259BE11A85}" dt="2023-11-24T04:20:09.660" v="212" actId="26606"/>
          <ac:spMkLst>
            <pc:docMk/>
            <pc:sldMk cId="2887259360" sldId="556"/>
            <ac:spMk id="1053" creationId="{517CA357-F0DA-FDCB-9ACA-E4B77469CC5C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54" creationId="{572F9FB3-A8E8-ED7B-C24E-4EFF8A2C27E8}"/>
          </ac:spMkLst>
        </pc:spChg>
        <pc:spChg chg="add del mod">
          <ac:chgData name="Courtney  Urdarov" userId="47907373-1503-4c5a-b395-0e31619189fa" providerId="ADAL" clId="{DD8EBAF6-9BE7-43DB-B38F-EC259BE11A85}" dt="2023-11-24T04:20:09.660" v="212" actId="26606"/>
          <ac:spMkLst>
            <pc:docMk/>
            <pc:sldMk cId="2887259360" sldId="556"/>
            <ac:spMk id="1055" creationId="{92EC268E-A496-073A-0697-D74F435121EE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56" creationId="{1166555D-EFF1-A988-1BF4-CE00248C7630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57" creationId="{10A1DEF0-6F5F-79B1-B64B-FA8CB5305583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58" creationId="{5018D177-DE6A-8168-98E2-82A9A14DA62C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59" creationId="{C9BE6876-5635-6996-FCAE-7442867250C6}"/>
          </ac:spMkLst>
        </pc:spChg>
        <pc:spChg chg="add del">
          <ac:chgData name="Courtney  Urdarov" userId="47907373-1503-4c5a-b395-0e31619189fa" providerId="ADAL" clId="{DD8EBAF6-9BE7-43DB-B38F-EC259BE11A85}" dt="2023-11-24T04:20:02.833" v="199" actId="26606"/>
          <ac:spMkLst>
            <pc:docMk/>
            <pc:sldMk cId="2887259360" sldId="556"/>
            <ac:spMk id="1060" creationId="{9CB36890-FD49-F256-51E7-2777F718AE04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61" creationId="{CA0ECEDE-E6CC-AEA2-9E85-2BC27CFE0188}"/>
          </ac:spMkLst>
        </pc:spChg>
        <pc:spChg chg="add del">
          <ac:chgData name="Courtney  Urdarov" userId="47907373-1503-4c5a-b395-0e31619189fa" providerId="ADAL" clId="{DD8EBAF6-9BE7-43DB-B38F-EC259BE11A85}" dt="2023-11-24T04:20:02.833" v="199" actId="26606"/>
          <ac:spMkLst>
            <pc:docMk/>
            <pc:sldMk cId="2887259360" sldId="556"/>
            <ac:spMk id="1062" creationId="{5602955D-5548-D911-DD18-64DF1F56D196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63" creationId="{52A6675D-AEA5-F089-9C22-018A07F65CAA}"/>
          </ac:spMkLst>
        </pc:spChg>
        <pc:spChg chg="add del">
          <ac:chgData name="Courtney  Urdarov" userId="47907373-1503-4c5a-b395-0e31619189fa" providerId="ADAL" clId="{DD8EBAF6-9BE7-43DB-B38F-EC259BE11A85}" dt="2023-11-24T04:20:02.833" v="199" actId="26606"/>
          <ac:spMkLst>
            <pc:docMk/>
            <pc:sldMk cId="2887259360" sldId="556"/>
            <ac:spMk id="1064" creationId="{8493DDB4-BFCD-9276-8996-C6CDB6657E43}"/>
          </ac:spMkLst>
        </pc:spChg>
        <pc:spChg chg="add del">
          <ac:chgData name="Courtney  Urdarov" userId="47907373-1503-4c5a-b395-0e31619189fa" providerId="ADAL" clId="{DD8EBAF6-9BE7-43DB-B38F-EC259BE11A85}" dt="2023-11-24T04:20:01.318" v="196" actId="26606"/>
          <ac:spMkLst>
            <pc:docMk/>
            <pc:sldMk cId="2887259360" sldId="556"/>
            <ac:spMk id="1065" creationId="{6B0E5E8D-F07B-72D3-562B-D41781892FD2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66" creationId="{8987DC52-6454-091B-7FF6-303C0E09EDCB}"/>
          </ac:spMkLst>
        </pc:spChg>
        <pc:spChg chg="add del mod">
          <ac:chgData name="Courtney  Urdarov" userId="47907373-1503-4c5a-b395-0e31619189fa" providerId="ADAL" clId="{DD8EBAF6-9BE7-43DB-B38F-EC259BE11A85}" dt="2023-11-24T04:22:56.878" v="244" actId="26606"/>
          <ac:spMkLst>
            <pc:docMk/>
            <pc:sldMk cId="2887259360" sldId="556"/>
            <ac:spMk id="1067" creationId="{16D672E8-4838-233D-C2B3-03E49F2FA548}"/>
          </ac:spMkLst>
        </pc:spChg>
        <pc:spChg chg="add del mod">
          <ac:chgData name="Courtney  Urdarov" userId="47907373-1503-4c5a-b395-0e31619189fa" providerId="ADAL" clId="{DD8EBAF6-9BE7-43DB-B38F-EC259BE11A85}" dt="2023-11-24T04:23:16.150" v="254" actId="26606"/>
          <ac:spMkLst>
            <pc:docMk/>
            <pc:sldMk cId="2887259360" sldId="556"/>
            <ac:spMk id="1069" creationId="{0FB9A774-3A3D-75C9-33EA-448E708A1B92}"/>
          </ac:spMkLst>
        </pc:spChg>
        <pc:spChg chg="add del mod">
          <ac:chgData name="Courtney  Urdarov" userId="47907373-1503-4c5a-b395-0e31619189fa" providerId="ADAL" clId="{DD8EBAF6-9BE7-43DB-B38F-EC259BE11A85}" dt="2023-11-24T04:23:16.150" v="254" actId="26606"/>
          <ac:spMkLst>
            <pc:docMk/>
            <pc:sldMk cId="2887259360" sldId="556"/>
            <ac:spMk id="1070" creationId="{68B7E4B7-BA96-625B-B801-A305D45FA770}"/>
          </ac:spMkLst>
        </pc:spChg>
        <pc:spChg chg="add del mod">
          <ac:chgData name="Courtney  Urdarov" userId="47907373-1503-4c5a-b395-0e31619189fa" providerId="ADAL" clId="{DD8EBAF6-9BE7-43DB-B38F-EC259BE11A85}" dt="2023-11-24T04:23:16.150" v="254" actId="26606"/>
          <ac:spMkLst>
            <pc:docMk/>
            <pc:sldMk cId="2887259360" sldId="556"/>
            <ac:spMk id="1071" creationId="{0BD4F32E-919E-5576-C008-608D7E90ED51}"/>
          </ac:spMkLst>
        </pc:spChg>
        <pc:spChg chg="add del mod">
          <ac:chgData name="Courtney  Urdarov" userId="47907373-1503-4c5a-b395-0e31619189fa" providerId="ADAL" clId="{DD8EBAF6-9BE7-43DB-B38F-EC259BE11A85}" dt="2023-11-24T04:23:16.150" v="254" actId="26606"/>
          <ac:spMkLst>
            <pc:docMk/>
            <pc:sldMk cId="2887259360" sldId="556"/>
            <ac:spMk id="1072" creationId="{F4391A14-B4E7-2C4D-2345-9B1F3DCFDD06}"/>
          </ac:spMkLst>
        </pc:spChg>
        <pc:picChg chg="add mod ord">
          <ac:chgData name="Courtney  Urdarov" userId="47907373-1503-4c5a-b395-0e31619189fa" providerId="ADAL" clId="{DD8EBAF6-9BE7-43DB-B38F-EC259BE11A85}" dt="2023-11-24T04:24:41.554" v="270" actId="14100"/>
          <ac:picMkLst>
            <pc:docMk/>
            <pc:sldMk cId="2887259360" sldId="556"/>
            <ac:picMk id="6" creationId="{6C9DD48F-E0AC-FF33-C14D-BA55AEE266F4}"/>
          </ac:picMkLst>
        </pc:picChg>
        <pc:picChg chg="add del mod ord">
          <ac:chgData name="Courtney  Urdarov" userId="47907373-1503-4c5a-b395-0e31619189fa" providerId="ADAL" clId="{DD8EBAF6-9BE7-43DB-B38F-EC259BE11A85}" dt="2023-11-24T04:24:43.782" v="272" actId="14100"/>
          <ac:picMkLst>
            <pc:docMk/>
            <pc:sldMk cId="2887259360" sldId="556"/>
            <ac:picMk id="7" creationId="{37C94398-DCBB-6AB6-316F-0FF7CBDC6CFE}"/>
          </ac:picMkLst>
        </pc:picChg>
        <pc:picChg chg="add mod ord">
          <ac:chgData name="Courtney  Urdarov" userId="47907373-1503-4c5a-b395-0e31619189fa" providerId="ADAL" clId="{DD8EBAF6-9BE7-43DB-B38F-EC259BE11A85}" dt="2023-11-24T04:25:18.358" v="282" actId="1076"/>
          <ac:picMkLst>
            <pc:docMk/>
            <pc:sldMk cId="2887259360" sldId="556"/>
            <ac:picMk id="8" creationId="{E76B7948-C1CE-DA6E-0B2D-50C5CC32FD8B}"/>
          </ac:picMkLst>
        </pc:picChg>
        <pc:picChg chg="add del mod ord">
          <ac:chgData name="Courtney  Urdarov" userId="47907373-1503-4c5a-b395-0e31619189fa" providerId="ADAL" clId="{DD8EBAF6-9BE7-43DB-B38F-EC259BE11A85}" dt="2023-11-24T04:20:03.750" v="201"/>
          <ac:picMkLst>
            <pc:docMk/>
            <pc:sldMk cId="2887259360" sldId="556"/>
            <ac:picMk id="9" creationId="{33C7D767-DC9D-9BA0-39D1-919DCBCD44F1}"/>
          </ac:picMkLst>
        </pc:picChg>
        <pc:picChg chg="add del mod ord">
          <ac:chgData name="Courtney  Urdarov" userId="47907373-1503-4c5a-b395-0e31619189fa" providerId="ADAL" clId="{DD8EBAF6-9BE7-43DB-B38F-EC259BE11A85}" dt="2023-11-24T04:20:02.240" v="198"/>
          <ac:picMkLst>
            <pc:docMk/>
            <pc:sldMk cId="2887259360" sldId="556"/>
            <ac:picMk id="10" creationId="{C6B22D83-5F7B-3FC2-BAB9-34B9C841C073}"/>
          </ac:picMkLst>
        </pc:picChg>
        <pc:picChg chg="add del mod">
          <ac:chgData name="Courtney  Urdarov" userId="47907373-1503-4c5a-b395-0e31619189fa" providerId="ADAL" clId="{DD8EBAF6-9BE7-43DB-B38F-EC259BE11A85}" dt="2023-11-24T04:18:12.310" v="193"/>
          <ac:picMkLst>
            <pc:docMk/>
            <pc:sldMk cId="2887259360" sldId="556"/>
            <ac:picMk id="11" creationId="{5D693DF9-83C9-F12A-0298-CE91532F410A}"/>
          </ac:picMkLst>
        </pc:picChg>
        <pc:picChg chg="add del mod ord">
          <ac:chgData name="Courtney  Urdarov" userId="47907373-1503-4c5a-b395-0e31619189fa" providerId="ADAL" clId="{DD8EBAF6-9BE7-43DB-B38F-EC259BE11A85}" dt="2023-11-24T04:20:01.769" v="197"/>
          <ac:picMkLst>
            <pc:docMk/>
            <pc:sldMk cId="2887259360" sldId="556"/>
            <ac:picMk id="12" creationId="{F61DB26E-3160-13F4-B897-88860D66ADCF}"/>
          </ac:picMkLst>
        </pc:picChg>
        <pc:picChg chg="add mod ord">
          <ac:chgData name="Courtney  Urdarov" userId="47907373-1503-4c5a-b395-0e31619189fa" providerId="ADAL" clId="{DD8EBAF6-9BE7-43DB-B38F-EC259BE11A85}" dt="2023-11-24T04:25:34.010" v="286" actId="14100"/>
          <ac:picMkLst>
            <pc:docMk/>
            <pc:sldMk cId="2887259360" sldId="556"/>
            <ac:picMk id="1026" creationId="{909A07F0-D1FD-D72A-303B-55AAADBC9E22}"/>
          </ac:picMkLst>
        </pc:picChg>
      </pc:sldChg>
    </pc:docChg>
  </pc:docChgLst>
  <pc:docChgLst>
    <pc:chgData name="Joanne Cox" userId="S::joanne.cox@cwprenewables.com::e679e7cb-b4fb-473a-9b9b-eafae87b627a" providerId="AD" clId="Web-{BA791B06-6507-B43A-1631-8446A1265F60}"/>
    <pc:docChg chg="addSld modSld">
      <pc:chgData name="Joanne Cox" userId="S::joanne.cox@cwprenewables.com::e679e7cb-b4fb-473a-9b9b-eafae87b627a" providerId="AD" clId="Web-{BA791B06-6507-B43A-1631-8446A1265F60}" dt="2023-11-22T05:43:07.652" v="2415" actId="20577"/>
      <pc:docMkLst>
        <pc:docMk/>
      </pc:docMkLst>
      <pc:sldChg chg="modSp">
        <pc:chgData name="Joanne Cox" userId="S::joanne.cox@cwprenewables.com::e679e7cb-b4fb-473a-9b9b-eafae87b627a" providerId="AD" clId="Web-{BA791B06-6507-B43A-1631-8446A1265F60}" dt="2023-11-22T05:38:17.942" v="2301" actId="20577"/>
        <pc:sldMkLst>
          <pc:docMk/>
          <pc:sldMk cId="1455927603" sldId="544"/>
        </pc:sldMkLst>
        <pc:spChg chg="mod">
          <ac:chgData name="Joanne Cox" userId="S::joanne.cox@cwprenewables.com::e679e7cb-b4fb-473a-9b9b-eafae87b627a" providerId="AD" clId="Web-{BA791B06-6507-B43A-1631-8446A1265F60}" dt="2023-11-22T05:38:17.942" v="2301" actId="20577"/>
          <ac:spMkLst>
            <pc:docMk/>
            <pc:sldMk cId="1455927603" sldId="544"/>
            <ac:spMk id="3" creationId="{85508270-8B0C-30B5-366F-4B5746614EF6}"/>
          </ac:spMkLst>
        </pc:spChg>
      </pc:sldChg>
      <pc:sldChg chg="modSp add replId">
        <pc:chgData name="Joanne Cox" userId="S::joanne.cox@cwprenewables.com::e679e7cb-b4fb-473a-9b9b-eafae87b627a" providerId="AD" clId="Web-{BA791B06-6507-B43A-1631-8446A1265F60}" dt="2023-11-22T05:43:07.652" v="2415" actId="20577"/>
        <pc:sldMkLst>
          <pc:docMk/>
          <pc:sldMk cId="3122366703" sldId="547"/>
        </pc:sldMkLst>
        <pc:spChg chg="mod">
          <ac:chgData name="Joanne Cox" userId="S::joanne.cox@cwprenewables.com::e679e7cb-b4fb-473a-9b9b-eafae87b627a" providerId="AD" clId="Web-{BA791B06-6507-B43A-1631-8446A1265F60}" dt="2023-11-22T05:43:07.652" v="2415" actId="20577"/>
          <ac:spMkLst>
            <pc:docMk/>
            <pc:sldMk cId="3122366703" sldId="547"/>
            <ac:spMk id="3" creationId="{85508270-8B0C-30B5-366F-4B5746614EF6}"/>
          </ac:spMkLst>
        </pc:spChg>
      </pc:sldChg>
    </pc:docChg>
  </pc:docChgLst>
  <pc:docChgLst>
    <pc:chgData name="Joanne Cox" userId="S::joanne.cox@cwprenewables.com::e679e7cb-b4fb-473a-9b9b-eafae87b627a" providerId="AD" clId="Web-{3532B1D3-3A0A-50F1-DD10-81FA6B9AC440}"/>
    <pc:docChg chg="modSld">
      <pc:chgData name="Joanne Cox" userId="S::joanne.cox@cwprenewables.com::e679e7cb-b4fb-473a-9b9b-eafae87b627a" providerId="AD" clId="Web-{3532B1D3-3A0A-50F1-DD10-81FA6B9AC440}" dt="2023-11-22T05:48:02.026" v="1" actId="20577"/>
      <pc:docMkLst>
        <pc:docMk/>
      </pc:docMkLst>
      <pc:sldChg chg="modSp">
        <pc:chgData name="Joanne Cox" userId="S::joanne.cox@cwprenewables.com::e679e7cb-b4fb-473a-9b9b-eafae87b627a" providerId="AD" clId="Web-{3532B1D3-3A0A-50F1-DD10-81FA6B9AC440}" dt="2023-11-22T05:48:02.026" v="1" actId="20577"/>
        <pc:sldMkLst>
          <pc:docMk/>
          <pc:sldMk cId="1455927603" sldId="544"/>
        </pc:sldMkLst>
        <pc:spChg chg="mod">
          <ac:chgData name="Joanne Cox" userId="S::joanne.cox@cwprenewables.com::e679e7cb-b4fb-473a-9b9b-eafae87b627a" providerId="AD" clId="Web-{3532B1D3-3A0A-50F1-DD10-81FA6B9AC440}" dt="2023-11-22T05:48:02.026" v="1" actId="20577"/>
          <ac:spMkLst>
            <pc:docMk/>
            <pc:sldMk cId="1455927603" sldId="544"/>
            <ac:spMk id="3" creationId="{85508270-8B0C-30B5-366F-4B5746614EF6}"/>
          </ac:spMkLst>
        </pc:spChg>
      </pc:sldChg>
    </pc:docChg>
  </pc:docChgLst>
  <pc:docChgLst>
    <pc:chgData name="Courtney  Urdarov" userId="S::courtney.urdarov@squadronenergy.com::47907373-1503-4c5a-b395-0e31619189fa" providerId="AD" clId="Web-{20544694-073B-766E-FB32-8D3947F3E5DC}"/>
    <pc:docChg chg="sldOrd">
      <pc:chgData name="Courtney  Urdarov" userId="S::courtney.urdarov@squadronenergy.com::47907373-1503-4c5a-b395-0e31619189fa" providerId="AD" clId="Web-{20544694-073B-766E-FB32-8D3947F3E5DC}" dt="2023-11-23T00:50:51.903" v="0"/>
      <pc:docMkLst>
        <pc:docMk/>
      </pc:docMkLst>
      <pc:sldChg chg="ord">
        <pc:chgData name="Courtney  Urdarov" userId="S::courtney.urdarov@squadronenergy.com::47907373-1503-4c5a-b395-0e31619189fa" providerId="AD" clId="Web-{20544694-073B-766E-FB32-8D3947F3E5DC}" dt="2023-11-23T00:50:51.903" v="0"/>
        <pc:sldMkLst>
          <pc:docMk/>
          <pc:sldMk cId="1036251409" sldId="545"/>
        </pc:sldMkLst>
      </pc:sldChg>
    </pc:docChg>
  </pc:docChgLst>
  <pc:docChgLst>
    <pc:chgData name="Tim Young" userId="S::tim.young@cwprenewables.com::b613064c-c4a3-4c2f-b392-6cb665b2d295" providerId="AD" clId="Web-{074C3B95-CCE9-CE59-B2BC-4B80F2FA341A}"/>
    <pc:docChg chg="modSld">
      <pc:chgData name="Tim Young" userId="S::tim.young@cwprenewables.com::b613064c-c4a3-4c2f-b392-6cb665b2d295" providerId="AD" clId="Web-{074C3B95-CCE9-CE59-B2BC-4B80F2FA341A}" dt="2023-12-01T04:57:49.150" v="0" actId="1076"/>
      <pc:docMkLst>
        <pc:docMk/>
      </pc:docMkLst>
      <pc:sldChg chg="modSp">
        <pc:chgData name="Tim Young" userId="S::tim.young@cwprenewables.com::b613064c-c4a3-4c2f-b392-6cb665b2d295" providerId="AD" clId="Web-{074C3B95-CCE9-CE59-B2BC-4B80F2FA341A}" dt="2023-12-01T04:57:49.150" v="0" actId="1076"/>
        <pc:sldMkLst>
          <pc:docMk/>
          <pc:sldMk cId="1687141355" sldId="550"/>
        </pc:sldMkLst>
        <pc:graphicFrameChg chg="mod">
          <ac:chgData name="Tim Young" userId="S::tim.young@cwprenewables.com::b613064c-c4a3-4c2f-b392-6cb665b2d295" providerId="AD" clId="Web-{074C3B95-CCE9-CE59-B2BC-4B80F2FA341A}" dt="2023-12-01T04:57:49.150" v="0" actId="1076"/>
          <ac:graphicFrameMkLst>
            <pc:docMk/>
            <pc:sldMk cId="1687141355" sldId="550"/>
            <ac:graphicFrameMk id="20" creationId="{74D0DF0B-F5DD-9EE0-FA9D-342BDD7F2819}"/>
          </ac:graphicFrameMkLst>
        </pc:graphicFrameChg>
      </pc:sldChg>
    </pc:docChg>
  </pc:docChgLst>
  <pc:docChgLst>
    <pc:chgData name="Kath Elliott" userId="S::kelliott@squadronenergy.com::c2c8a802-f57a-4c0f-9cdf-66cff599356f" providerId="AD" clId="Web-{416883EB-F074-405D-0BEC-213D3FEB5B11}"/>
    <pc:docChg chg="modSld sldOrd">
      <pc:chgData name="Kath Elliott" userId="S::kelliott@squadronenergy.com::c2c8a802-f57a-4c0f-9cdf-66cff599356f" providerId="AD" clId="Web-{416883EB-F074-405D-0BEC-213D3FEB5B11}" dt="2023-11-26T22:37:03.258" v="98" actId="20577"/>
      <pc:docMkLst>
        <pc:docMk/>
      </pc:docMkLst>
      <pc:sldChg chg="modSp">
        <pc:chgData name="Kath Elliott" userId="S::kelliott@squadronenergy.com::c2c8a802-f57a-4c0f-9cdf-66cff599356f" providerId="AD" clId="Web-{416883EB-F074-405D-0BEC-213D3FEB5B11}" dt="2023-11-26T22:36:44.429" v="79" actId="20577"/>
        <pc:sldMkLst>
          <pc:docMk/>
          <pc:sldMk cId="894215111" sldId="401"/>
        </pc:sldMkLst>
        <pc:spChg chg="mod">
          <ac:chgData name="Kath Elliott" userId="S::kelliott@squadronenergy.com::c2c8a802-f57a-4c0f-9cdf-66cff599356f" providerId="AD" clId="Web-{416883EB-F074-405D-0BEC-213D3FEB5B11}" dt="2023-11-26T22:36:44.429" v="79" actId="20577"/>
          <ac:spMkLst>
            <pc:docMk/>
            <pc:sldMk cId="894215111" sldId="401"/>
            <ac:spMk id="12" creationId="{452CE43D-E909-93CA-C8F7-E5BEF04F1180}"/>
          </ac:spMkLst>
        </pc:spChg>
      </pc:sldChg>
      <pc:sldChg chg="modSp">
        <pc:chgData name="Kath Elliott" userId="S::kelliott@squadronenergy.com::c2c8a802-f57a-4c0f-9cdf-66cff599356f" providerId="AD" clId="Web-{416883EB-F074-405D-0BEC-213D3FEB5B11}" dt="2023-11-26T22:35:57.209" v="64" actId="20577"/>
        <pc:sldMkLst>
          <pc:docMk/>
          <pc:sldMk cId="863565556" sldId="492"/>
        </pc:sldMkLst>
        <pc:spChg chg="mod">
          <ac:chgData name="Kath Elliott" userId="S::kelliott@squadronenergy.com::c2c8a802-f57a-4c0f-9cdf-66cff599356f" providerId="AD" clId="Web-{416883EB-F074-405D-0BEC-213D3FEB5B11}" dt="2023-11-26T22:35:57.209" v="64" actId="20577"/>
          <ac:spMkLst>
            <pc:docMk/>
            <pc:sldMk cId="863565556" sldId="492"/>
            <ac:spMk id="7" creationId="{5F2A1F2F-DDC3-23DD-1CAC-10079C65A1FA}"/>
          </ac:spMkLst>
        </pc:spChg>
      </pc:sldChg>
      <pc:sldChg chg="modSp">
        <pc:chgData name="Kath Elliott" userId="S::kelliott@squadronenergy.com::c2c8a802-f57a-4c0f-9cdf-66cff599356f" providerId="AD" clId="Web-{416883EB-F074-405D-0BEC-213D3FEB5B11}" dt="2023-11-26T22:33:54.563" v="16" actId="20577"/>
        <pc:sldMkLst>
          <pc:docMk/>
          <pc:sldMk cId="1455927603" sldId="544"/>
        </pc:sldMkLst>
        <pc:spChg chg="mod">
          <ac:chgData name="Kath Elliott" userId="S::kelliott@squadronenergy.com::c2c8a802-f57a-4c0f-9cdf-66cff599356f" providerId="AD" clId="Web-{416883EB-F074-405D-0BEC-213D3FEB5B11}" dt="2023-11-26T22:33:54.563" v="16" actId="20577"/>
          <ac:spMkLst>
            <pc:docMk/>
            <pc:sldMk cId="1455927603" sldId="544"/>
            <ac:spMk id="2" creationId="{FDE1DF3E-A8A5-3E12-48E8-67F25AF76481}"/>
          </ac:spMkLst>
        </pc:spChg>
      </pc:sldChg>
      <pc:sldChg chg="modSp">
        <pc:chgData name="Kath Elliott" userId="S::kelliott@squadronenergy.com::c2c8a802-f57a-4c0f-9cdf-66cff599356f" providerId="AD" clId="Web-{416883EB-F074-405D-0BEC-213D3FEB5B11}" dt="2023-11-26T22:34:19.720" v="34" actId="20577"/>
        <pc:sldMkLst>
          <pc:docMk/>
          <pc:sldMk cId="1687141355" sldId="550"/>
        </pc:sldMkLst>
        <pc:spChg chg="mod">
          <ac:chgData name="Kath Elliott" userId="S::kelliott@squadronenergy.com::c2c8a802-f57a-4c0f-9cdf-66cff599356f" providerId="AD" clId="Web-{416883EB-F074-405D-0BEC-213D3FEB5B11}" dt="2023-11-26T22:34:19.720" v="34" actId="20577"/>
          <ac:spMkLst>
            <pc:docMk/>
            <pc:sldMk cId="1687141355" sldId="550"/>
            <ac:spMk id="2" creationId="{FDE1DF3E-A8A5-3E12-48E8-67F25AF76481}"/>
          </ac:spMkLst>
        </pc:spChg>
      </pc:sldChg>
      <pc:sldChg chg="modSp">
        <pc:chgData name="Kath Elliott" userId="S::kelliott@squadronenergy.com::c2c8a802-f57a-4c0f-9cdf-66cff599356f" providerId="AD" clId="Web-{416883EB-F074-405D-0BEC-213D3FEB5B11}" dt="2023-11-26T22:35:00.690" v="45" actId="20577"/>
        <pc:sldMkLst>
          <pc:docMk/>
          <pc:sldMk cId="2148196578" sldId="552"/>
        </pc:sldMkLst>
        <pc:spChg chg="mod">
          <ac:chgData name="Kath Elliott" userId="S::kelliott@squadronenergy.com::c2c8a802-f57a-4c0f-9cdf-66cff599356f" providerId="AD" clId="Web-{416883EB-F074-405D-0BEC-213D3FEB5B11}" dt="2023-11-26T22:35:00.690" v="45" actId="20577"/>
          <ac:spMkLst>
            <pc:docMk/>
            <pc:sldMk cId="2148196578" sldId="552"/>
            <ac:spMk id="5" creationId="{6F0436F8-D20F-D2DD-AE81-CE02BE373058}"/>
          </ac:spMkLst>
        </pc:spChg>
      </pc:sldChg>
      <pc:sldChg chg="modSp">
        <pc:chgData name="Kath Elliott" userId="S::kelliott@squadronenergy.com::c2c8a802-f57a-4c0f-9cdf-66cff599356f" providerId="AD" clId="Web-{416883EB-F074-405D-0BEC-213D3FEB5B11}" dt="2023-11-26T22:35:27.723" v="50" actId="20577"/>
        <pc:sldMkLst>
          <pc:docMk/>
          <pc:sldMk cId="1678103918" sldId="553"/>
        </pc:sldMkLst>
        <pc:spChg chg="mod">
          <ac:chgData name="Kath Elliott" userId="S::kelliott@squadronenergy.com::c2c8a802-f57a-4c0f-9cdf-66cff599356f" providerId="AD" clId="Web-{416883EB-F074-405D-0BEC-213D3FEB5B11}" dt="2023-11-26T22:35:27.723" v="50" actId="20577"/>
          <ac:spMkLst>
            <pc:docMk/>
            <pc:sldMk cId="1678103918" sldId="553"/>
            <ac:spMk id="5" creationId="{1E005737-E834-0D65-4D92-508CA8404FDA}"/>
          </ac:spMkLst>
        </pc:spChg>
      </pc:sldChg>
      <pc:sldChg chg="modSp">
        <pc:chgData name="Kath Elliott" userId="S::kelliott@squadronenergy.com::c2c8a802-f57a-4c0f-9cdf-66cff599356f" providerId="AD" clId="Web-{416883EB-F074-405D-0BEC-213D3FEB5B11}" dt="2023-11-26T22:37:03.258" v="98" actId="20577"/>
        <pc:sldMkLst>
          <pc:docMk/>
          <pc:sldMk cId="768093990" sldId="554"/>
        </pc:sldMkLst>
        <pc:spChg chg="mod">
          <ac:chgData name="Kath Elliott" userId="S::kelliott@squadronenergy.com::c2c8a802-f57a-4c0f-9cdf-66cff599356f" providerId="AD" clId="Web-{416883EB-F074-405D-0BEC-213D3FEB5B11}" dt="2023-11-26T22:37:03.258" v="98" actId="20577"/>
          <ac:spMkLst>
            <pc:docMk/>
            <pc:sldMk cId="768093990" sldId="554"/>
            <ac:spMk id="3" creationId="{2EE09D2B-0546-8EA6-D79D-DE8B444ABC31}"/>
          </ac:spMkLst>
        </pc:spChg>
      </pc:sldChg>
      <pc:sldChg chg="modSp">
        <pc:chgData name="Kath Elliott" userId="S::kelliott@squadronenergy.com::c2c8a802-f57a-4c0f-9cdf-66cff599356f" providerId="AD" clId="Web-{416883EB-F074-405D-0BEC-213D3FEB5B11}" dt="2023-11-26T22:34:08.001" v="24" actId="20577"/>
        <pc:sldMkLst>
          <pc:docMk/>
          <pc:sldMk cId="1975460326" sldId="555"/>
        </pc:sldMkLst>
        <pc:spChg chg="mod">
          <ac:chgData name="Kath Elliott" userId="S::kelliott@squadronenergy.com::c2c8a802-f57a-4c0f-9cdf-66cff599356f" providerId="AD" clId="Web-{416883EB-F074-405D-0BEC-213D3FEB5B11}" dt="2023-11-26T22:34:08.001" v="24" actId="20577"/>
          <ac:spMkLst>
            <pc:docMk/>
            <pc:sldMk cId="1975460326" sldId="555"/>
            <ac:spMk id="6" creationId="{98104EC6-0B77-6F8A-0A2F-AF2507AD1000}"/>
          </ac:spMkLst>
        </pc:spChg>
      </pc:sldChg>
      <pc:sldChg chg="ord">
        <pc:chgData name="Kath Elliott" userId="S::kelliott@squadronenergy.com::c2c8a802-f57a-4c0f-9cdf-66cff599356f" providerId="AD" clId="Web-{416883EB-F074-405D-0BEC-213D3FEB5B11}" dt="2023-11-26T22:34:35.721" v="35"/>
        <pc:sldMkLst>
          <pc:docMk/>
          <pc:sldMk cId="2887259360" sldId="556"/>
        </pc:sldMkLst>
      </pc:sldChg>
    </pc:docChg>
  </pc:docChgLst>
  <pc:docChgLst>
    <pc:chgData name="Malcolm Moore" userId="S::malcolm.moore@cwprenewables.com::e36c8f3f-8a8d-428f-b17b-1ecc81211fa2" providerId="AD" clId="Web-{2AE8AF22-1B6A-FDE3-3350-E02F5C29DA19}"/>
    <pc:docChg chg="delSld">
      <pc:chgData name="Malcolm Moore" userId="S::malcolm.moore@cwprenewables.com::e36c8f3f-8a8d-428f-b17b-1ecc81211fa2" providerId="AD" clId="Web-{2AE8AF22-1B6A-FDE3-3350-E02F5C29DA19}" dt="2023-11-22T23:48:17.834" v="0"/>
      <pc:docMkLst>
        <pc:docMk/>
      </pc:docMkLst>
      <pc:sldChg chg="del">
        <pc:chgData name="Malcolm Moore" userId="S::malcolm.moore@cwprenewables.com::e36c8f3f-8a8d-428f-b17b-1ecc81211fa2" providerId="AD" clId="Web-{2AE8AF22-1B6A-FDE3-3350-E02F5C29DA19}" dt="2023-11-22T23:48:17.834" v="0"/>
        <pc:sldMkLst>
          <pc:docMk/>
          <pc:sldMk cId="127253624" sldId="549"/>
        </pc:sldMkLst>
      </pc:sldChg>
    </pc:docChg>
  </pc:docChgLst>
  <pc:docChgLst>
    <pc:chgData name="Malcolm Moore" userId="S::malcolm.moore@cwprenewables.com::e36c8f3f-8a8d-428f-b17b-1ecc81211fa2" providerId="AD" clId="Web-{9B4EB74F-5921-402B-8284-026AE0785FD9}"/>
    <pc:docChg chg="modSld">
      <pc:chgData name="Malcolm Moore" userId="S::malcolm.moore@cwprenewables.com::e36c8f3f-8a8d-428f-b17b-1ecc81211fa2" providerId="AD" clId="Web-{9B4EB74F-5921-402B-8284-026AE0785FD9}" dt="2023-11-22T19:36:09.276" v="5" actId="20577"/>
      <pc:docMkLst>
        <pc:docMk/>
      </pc:docMkLst>
      <pc:sldChg chg="modSp">
        <pc:chgData name="Malcolm Moore" userId="S::malcolm.moore@cwprenewables.com::e36c8f3f-8a8d-428f-b17b-1ecc81211fa2" providerId="AD" clId="Web-{9B4EB74F-5921-402B-8284-026AE0785FD9}" dt="2023-11-22T19:36:09.276" v="5" actId="20577"/>
        <pc:sldMkLst>
          <pc:docMk/>
          <pc:sldMk cId="1455927603" sldId="544"/>
        </pc:sldMkLst>
        <pc:spChg chg="mod">
          <ac:chgData name="Malcolm Moore" userId="S::malcolm.moore@cwprenewables.com::e36c8f3f-8a8d-428f-b17b-1ecc81211fa2" providerId="AD" clId="Web-{9B4EB74F-5921-402B-8284-026AE0785FD9}" dt="2023-11-22T19:36:09.276" v="5" actId="20577"/>
          <ac:spMkLst>
            <pc:docMk/>
            <pc:sldMk cId="1455927603" sldId="544"/>
            <ac:spMk id="3" creationId="{85508270-8B0C-30B5-366F-4B5746614EF6}"/>
          </ac:spMkLst>
        </pc:spChg>
      </pc:sldChg>
    </pc:docChg>
  </pc:docChgLst>
  <pc:docChgLst>
    <pc:chgData name="Kath Elliott" userId="c2c8a802-f57a-4c0f-9cdf-66cff599356f" providerId="ADAL" clId="{59791BE1-32F8-467D-B793-D65253D7AB47}"/>
    <pc:docChg chg="undo custSel addSld delSld modSld sldOrd">
      <pc:chgData name="Kath Elliott" userId="c2c8a802-f57a-4c0f-9cdf-66cff599356f" providerId="ADAL" clId="{59791BE1-32F8-467D-B793-D65253D7AB47}" dt="2023-11-27T23:39:00.396" v="3446" actId="255"/>
      <pc:docMkLst>
        <pc:docMk/>
      </pc:docMkLst>
      <pc:sldChg chg="modSp mod">
        <pc:chgData name="Kath Elliott" userId="c2c8a802-f57a-4c0f-9cdf-66cff599356f" providerId="ADAL" clId="{59791BE1-32F8-467D-B793-D65253D7AB47}" dt="2023-11-24T00:41:52.072" v="2390" actId="20577"/>
        <pc:sldMkLst>
          <pc:docMk/>
          <pc:sldMk cId="894215111" sldId="401"/>
        </pc:sldMkLst>
        <pc:spChg chg="mod">
          <ac:chgData name="Kath Elliott" userId="c2c8a802-f57a-4c0f-9cdf-66cff599356f" providerId="ADAL" clId="{59791BE1-32F8-467D-B793-D65253D7AB47}" dt="2023-11-24T00:41:52.072" v="2390" actId="20577"/>
          <ac:spMkLst>
            <pc:docMk/>
            <pc:sldMk cId="894215111" sldId="401"/>
            <ac:spMk id="12" creationId="{452CE43D-E909-93CA-C8F7-E5BEF04F1180}"/>
          </ac:spMkLst>
        </pc:spChg>
      </pc:sldChg>
      <pc:sldChg chg="modSp del mod">
        <pc:chgData name="Kath Elliott" userId="c2c8a802-f57a-4c0f-9cdf-66cff599356f" providerId="ADAL" clId="{59791BE1-32F8-467D-B793-D65253D7AB47}" dt="2023-11-24T00:49:26.237" v="2614" actId="47"/>
        <pc:sldMkLst>
          <pc:docMk/>
          <pc:sldMk cId="3819874921" sldId="461"/>
        </pc:sldMkLst>
        <pc:spChg chg="mod">
          <ac:chgData name="Kath Elliott" userId="c2c8a802-f57a-4c0f-9cdf-66cff599356f" providerId="ADAL" clId="{59791BE1-32F8-467D-B793-D65253D7AB47}" dt="2023-11-24T00:42:11.144" v="2418" actId="20577"/>
          <ac:spMkLst>
            <pc:docMk/>
            <pc:sldMk cId="3819874921" sldId="461"/>
            <ac:spMk id="3" creationId="{3682E780-11F6-9526-14BF-C7AD1D152E25}"/>
          </ac:spMkLst>
        </pc:spChg>
      </pc:sldChg>
      <pc:sldChg chg="modSp mod">
        <pc:chgData name="Kath Elliott" userId="c2c8a802-f57a-4c0f-9cdf-66cff599356f" providerId="ADAL" clId="{59791BE1-32F8-467D-B793-D65253D7AB47}" dt="2023-11-24T00:39:59.931" v="2312" actId="12"/>
        <pc:sldMkLst>
          <pc:docMk/>
          <pc:sldMk cId="863565556" sldId="492"/>
        </pc:sldMkLst>
        <pc:spChg chg="mod">
          <ac:chgData name="Kath Elliott" userId="c2c8a802-f57a-4c0f-9cdf-66cff599356f" providerId="ADAL" clId="{59791BE1-32F8-467D-B793-D65253D7AB47}" dt="2023-11-24T00:39:59.931" v="2312" actId="12"/>
          <ac:spMkLst>
            <pc:docMk/>
            <pc:sldMk cId="863565556" sldId="492"/>
            <ac:spMk id="9" creationId="{39589323-7566-BBFC-BF5E-EE4633A6261C}"/>
          </ac:spMkLst>
        </pc:spChg>
      </pc:sldChg>
      <pc:sldChg chg="modSp mod">
        <pc:chgData name="Kath Elliott" userId="c2c8a802-f57a-4c0f-9cdf-66cff599356f" providerId="ADAL" clId="{59791BE1-32F8-467D-B793-D65253D7AB47}" dt="2023-11-24T00:46:04.368" v="2445" actId="20577"/>
        <pc:sldMkLst>
          <pc:docMk/>
          <pc:sldMk cId="3665194562" sldId="543"/>
        </pc:sldMkLst>
        <pc:spChg chg="mod">
          <ac:chgData name="Kath Elliott" userId="c2c8a802-f57a-4c0f-9cdf-66cff599356f" providerId="ADAL" clId="{59791BE1-32F8-467D-B793-D65253D7AB47}" dt="2023-11-24T00:46:04.368" v="2445" actId="20577"/>
          <ac:spMkLst>
            <pc:docMk/>
            <pc:sldMk cId="3665194562" sldId="543"/>
            <ac:spMk id="2" creationId="{D95289E3-FD2C-53EC-35A6-9B424DB6AD14}"/>
          </ac:spMkLst>
        </pc:spChg>
        <pc:spChg chg="mod">
          <ac:chgData name="Kath Elliott" userId="c2c8a802-f57a-4c0f-9cdf-66cff599356f" providerId="ADAL" clId="{59791BE1-32F8-467D-B793-D65253D7AB47}" dt="2023-11-24T00:45:56.109" v="2443" actId="12"/>
          <ac:spMkLst>
            <pc:docMk/>
            <pc:sldMk cId="3665194562" sldId="543"/>
            <ac:spMk id="3" creationId="{D45FD3D8-BF48-6591-8534-00A6AA2F7BD8}"/>
          </ac:spMkLst>
        </pc:spChg>
      </pc:sldChg>
      <pc:sldChg chg="modSp mod">
        <pc:chgData name="Kath Elliott" userId="c2c8a802-f57a-4c0f-9cdf-66cff599356f" providerId="ADAL" clId="{59791BE1-32F8-467D-B793-D65253D7AB47}" dt="2023-11-27T23:38:37.106" v="3445" actId="20577"/>
        <pc:sldMkLst>
          <pc:docMk/>
          <pc:sldMk cId="1455927603" sldId="544"/>
        </pc:sldMkLst>
        <pc:spChg chg="mod">
          <ac:chgData name="Kath Elliott" userId="c2c8a802-f57a-4c0f-9cdf-66cff599356f" providerId="ADAL" clId="{59791BE1-32F8-467D-B793-D65253D7AB47}" dt="2023-11-27T23:38:37.106" v="3445" actId="20577"/>
          <ac:spMkLst>
            <pc:docMk/>
            <pc:sldMk cId="1455927603" sldId="544"/>
            <ac:spMk id="3" creationId="{85508270-8B0C-30B5-366F-4B5746614EF6}"/>
          </ac:spMkLst>
        </pc:spChg>
      </pc:sldChg>
      <pc:sldChg chg="addSp delSp modSp del mod">
        <pc:chgData name="Kath Elliott" userId="c2c8a802-f57a-4c0f-9cdf-66cff599356f" providerId="ADAL" clId="{59791BE1-32F8-467D-B793-D65253D7AB47}" dt="2023-11-23T23:25:04.529" v="1126" actId="47"/>
        <pc:sldMkLst>
          <pc:docMk/>
          <pc:sldMk cId="1036251409" sldId="545"/>
        </pc:sldMkLst>
        <pc:spChg chg="mod">
          <ac:chgData name="Kath Elliott" userId="c2c8a802-f57a-4c0f-9cdf-66cff599356f" providerId="ADAL" clId="{59791BE1-32F8-467D-B793-D65253D7AB47}" dt="2023-11-23T23:14:17.390" v="821" actId="20577"/>
          <ac:spMkLst>
            <pc:docMk/>
            <pc:sldMk cId="1036251409" sldId="545"/>
            <ac:spMk id="2" creationId="{6E1CA773-DEBA-8965-87F8-14716CA58FF3}"/>
          </ac:spMkLst>
        </pc:spChg>
        <pc:spChg chg="del mod">
          <ac:chgData name="Kath Elliott" userId="c2c8a802-f57a-4c0f-9cdf-66cff599356f" providerId="ADAL" clId="{59791BE1-32F8-467D-B793-D65253D7AB47}" dt="2023-11-23T23:18:09.925" v="875" actId="21"/>
          <ac:spMkLst>
            <pc:docMk/>
            <pc:sldMk cId="1036251409" sldId="545"/>
            <ac:spMk id="3" creationId="{7E239A5B-DF34-6CB9-5F30-BBAB877B31B6}"/>
          </ac:spMkLst>
        </pc:spChg>
        <pc:spChg chg="add mod">
          <ac:chgData name="Kath Elliott" userId="c2c8a802-f57a-4c0f-9cdf-66cff599356f" providerId="ADAL" clId="{59791BE1-32F8-467D-B793-D65253D7AB47}" dt="2023-11-23T23:18:24.391" v="952" actId="20577"/>
          <ac:spMkLst>
            <pc:docMk/>
            <pc:sldMk cId="1036251409" sldId="545"/>
            <ac:spMk id="6" creationId="{AB444B4B-BC32-8CCF-D023-1F80664B5778}"/>
          </ac:spMkLst>
        </pc:spChg>
      </pc:sldChg>
      <pc:sldChg chg="modSp del mod">
        <pc:chgData name="Kath Elliott" userId="c2c8a802-f57a-4c0f-9cdf-66cff599356f" providerId="ADAL" clId="{59791BE1-32F8-467D-B793-D65253D7AB47}" dt="2023-11-24T00:39:23.263" v="2308" actId="47"/>
        <pc:sldMkLst>
          <pc:docMk/>
          <pc:sldMk cId="1067128540" sldId="546"/>
        </pc:sldMkLst>
        <pc:spChg chg="mod">
          <ac:chgData name="Kath Elliott" userId="c2c8a802-f57a-4c0f-9cdf-66cff599356f" providerId="ADAL" clId="{59791BE1-32F8-467D-B793-D65253D7AB47}" dt="2023-11-24T00:39:02.278" v="2279" actId="21"/>
          <ac:spMkLst>
            <pc:docMk/>
            <pc:sldMk cId="1067128540" sldId="546"/>
            <ac:spMk id="2" creationId="{E926FB69-7DAD-87A4-E82C-7162AF857482}"/>
          </ac:spMkLst>
        </pc:spChg>
        <pc:spChg chg="mod">
          <ac:chgData name="Kath Elliott" userId="c2c8a802-f57a-4c0f-9cdf-66cff599356f" providerId="ADAL" clId="{59791BE1-32F8-467D-B793-D65253D7AB47}" dt="2023-11-24T00:38:37.068" v="2276" actId="21"/>
          <ac:spMkLst>
            <pc:docMk/>
            <pc:sldMk cId="1067128540" sldId="546"/>
            <ac:spMk id="3" creationId="{B0F6EAEC-1418-EE02-2741-8F4D53EA20A2}"/>
          </ac:spMkLst>
        </pc:spChg>
      </pc:sldChg>
      <pc:sldChg chg="addSp delSp modSp new mod ord">
        <pc:chgData name="Kath Elliott" userId="c2c8a802-f57a-4c0f-9cdf-66cff599356f" providerId="ADAL" clId="{59791BE1-32F8-467D-B793-D65253D7AB47}" dt="2023-11-24T00:46:38.686" v="2450" actId="20577"/>
        <pc:sldMkLst>
          <pc:docMk/>
          <pc:sldMk cId="244351415" sldId="551"/>
        </pc:sldMkLst>
        <pc:spChg chg="mod">
          <ac:chgData name="Kath Elliott" userId="c2c8a802-f57a-4c0f-9cdf-66cff599356f" providerId="ADAL" clId="{59791BE1-32F8-467D-B793-D65253D7AB47}" dt="2023-11-24T00:46:38.686" v="2450" actId="20577"/>
          <ac:spMkLst>
            <pc:docMk/>
            <pc:sldMk cId="244351415" sldId="551"/>
            <ac:spMk id="2" creationId="{20782E95-D674-2377-E4C6-138BECDFE959}"/>
          </ac:spMkLst>
        </pc:spChg>
        <pc:spChg chg="del">
          <ac:chgData name="Kath Elliott" userId="c2c8a802-f57a-4c0f-9cdf-66cff599356f" providerId="ADAL" clId="{59791BE1-32F8-467D-B793-D65253D7AB47}" dt="2023-11-23T23:23:47.412" v="972"/>
          <ac:spMkLst>
            <pc:docMk/>
            <pc:sldMk cId="244351415" sldId="551"/>
            <ac:spMk id="3" creationId="{A34862F2-5E12-8BAD-D4B9-3804E6523F2B}"/>
          </ac:spMkLst>
        </pc:spChg>
        <pc:spChg chg="mod">
          <ac:chgData name="Kath Elliott" userId="c2c8a802-f57a-4c0f-9cdf-66cff599356f" providerId="ADAL" clId="{59791BE1-32F8-467D-B793-D65253D7AB47}" dt="2023-11-23T23:23:59.471" v="995" actId="20577"/>
          <ac:spMkLst>
            <pc:docMk/>
            <pc:sldMk cId="244351415" sldId="551"/>
            <ac:spMk id="5" creationId="{C1581A29-A963-43C1-3320-3CFABAC380B2}"/>
          </ac:spMkLst>
        </pc:spChg>
        <pc:spChg chg="add mod">
          <ac:chgData name="Kath Elliott" userId="c2c8a802-f57a-4c0f-9cdf-66cff599356f" providerId="ADAL" clId="{59791BE1-32F8-467D-B793-D65253D7AB47}" dt="2023-11-24T00:37:52.659" v="2263" actId="255"/>
          <ac:spMkLst>
            <pc:docMk/>
            <pc:sldMk cId="244351415" sldId="551"/>
            <ac:spMk id="6" creationId="{CF4014DF-5E4B-612E-45CC-EFEBFA61F396}"/>
          </ac:spMkLst>
        </pc:spChg>
      </pc:sldChg>
      <pc:sldChg chg="modSp new mod ord">
        <pc:chgData name="Kath Elliott" userId="c2c8a802-f57a-4c0f-9cdf-66cff599356f" providerId="ADAL" clId="{59791BE1-32F8-467D-B793-D65253D7AB47}" dt="2023-11-24T00:50:10.699" v="2617" actId="20577"/>
        <pc:sldMkLst>
          <pc:docMk/>
          <pc:sldMk cId="2148196578" sldId="552"/>
        </pc:sldMkLst>
        <pc:spChg chg="mod">
          <ac:chgData name="Kath Elliott" userId="c2c8a802-f57a-4c0f-9cdf-66cff599356f" providerId="ADAL" clId="{59791BE1-32F8-467D-B793-D65253D7AB47}" dt="2023-11-23T23:29:22.521" v="1429"/>
          <ac:spMkLst>
            <pc:docMk/>
            <pc:sldMk cId="2148196578" sldId="552"/>
            <ac:spMk id="2" creationId="{68EDA049-06CE-4D20-100B-BEFB3320A962}"/>
          </ac:spMkLst>
        </pc:spChg>
        <pc:spChg chg="mod">
          <ac:chgData name="Kath Elliott" userId="c2c8a802-f57a-4c0f-9cdf-66cff599356f" providerId="ADAL" clId="{59791BE1-32F8-467D-B793-D65253D7AB47}" dt="2023-11-24T00:50:10.699" v="2617" actId="20577"/>
          <ac:spMkLst>
            <pc:docMk/>
            <pc:sldMk cId="2148196578" sldId="552"/>
            <ac:spMk id="3" creationId="{965B575B-308E-7801-5BC7-51436DEDB90A}"/>
          </ac:spMkLst>
        </pc:spChg>
        <pc:spChg chg="mod">
          <ac:chgData name="Kath Elliott" userId="c2c8a802-f57a-4c0f-9cdf-66cff599356f" providerId="ADAL" clId="{59791BE1-32F8-467D-B793-D65253D7AB47}" dt="2023-11-23T23:29:27.456" v="1445" actId="20577"/>
          <ac:spMkLst>
            <pc:docMk/>
            <pc:sldMk cId="2148196578" sldId="552"/>
            <ac:spMk id="5" creationId="{6F0436F8-D20F-D2DD-AE81-CE02BE373058}"/>
          </ac:spMkLst>
        </pc:spChg>
      </pc:sldChg>
      <pc:sldChg chg="modSp new mod">
        <pc:chgData name="Kath Elliott" userId="c2c8a802-f57a-4c0f-9cdf-66cff599356f" providerId="ADAL" clId="{59791BE1-32F8-467D-B793-D65253D7AB47}" dt="2023-11-24T00:46:48.144" v="2453" actId="20577"/>
        <pc:sldMkLst>
          <pc:docMk/>
          <pc:sldMk cId="1678103918" sldId="553"/>
        </pc:sldMkLst>
        <pc:spChg chg="mod">
          <ac:chgData name="Kath Elliott" userId="c2c8a802-f57a-4c0f-9cdf-66cff599356f" providerId="ADAL" clId="{59791BE1-32F8-467D-B793-D65253D7AB47}" dt="2023-11-24T00:46:48.144" v="2453" actId="20577"/>
          <ac:spMkLst>
            <pc:docMk/>
            <pc:sldMk cId="1678103918" sldId="553"/>
            <ac:spMk id="2" creationId="{BD63EF0D-9CF9-1E50-3CB0-802E0B6B5101}"/>
          </ac:spMkLst>
        </pc:spChg>
        <pc:spChg chg="mod">
          <ac:chgData name="Kath Elliott" userId="c2c8a802-f57a-4c0f-9cdf-66cff599356f" providerId="ADAL" clId="{59791BE1-32F8-467D-B793-D65253D7AB47}" dt="2023-11-24T00:39:31.235" v="2310" actId="20577"/>
          <ac:spMkLst>
            <pc:docMk/>
            <pc:sldMk cId="1678103918" sldId="553"/>
            <ac:spMk id="3" creationId="{B6738EF8-FE3F-8C19-286E-2A9EA1278175}"/>
          </ac:spMkLst>
        </pc:spChg>
        <pc:spChg chg="mod">
          <ac:chgData name="Kath Elliott" userId="c2c8a802-f57a-4c0f-9cdf-66cff599356f" providerId="ADAL" clId="{59791BE1-32F8-467D-B793-D65253D7AB47}" dt="2023-11-24T00:39:15.369" v="2306" actId="20577"/>
          <ac:spMkLst>
            <pc:docMk/>
            <pc:sldMk cId="1678103918" sldId="553"/>
            <ac:spMk id="5" creationId="{1E005737-E834-0D65-4D92-508CA8404FDA}"/>
          </ac:spMkLst>
        </pc:spChg>
      </pc:sldChg>
      <pc:sldChg chg="modSp new mod ord">
        <pc:chgData name="Kath Elliott" userId="c2c8a802-f57a-4c0f-9cdf-66cff599356f" providerId="ADAL" clId="{59791BE1-32F8-467D-B793-D65253D7AB47}" dt="2023-11-24T00:49:22.866" v="2613" actId="20577"/>
        <pc:sldMkLst>
          <pc:docMk/>
          <pc:sldMk cId="768093990" sldId="554"/>
        </pc:sldMkLst>
        <pc:spChg chg="mod">
          <ac:chgData name="Kath Elliott" userId="c2c8a802-f57a-4c0f-9cdf-66cff599356f" providerId="ADAL" clId="{59791BE1-32F8-467D-B793-D65253D7AB47}" dt="2023-11-24T00:48:46.550" v="2600" actId="20577"/>
          <ac:spMkLst>
            <pc:docMk/>
            <pc:sldMk cId="768093990" sldId="554"/>
            <ac:spMk id="2" creationId="{8BF227FA-A629-411C-601D-9D1472BD8EDD}"/>
          </ac:spMkLst>
        </pc:spChg>
        <pc:spChg chg="mod">
          <ac:chgData name="Kath Elliott" userId="c2c8a802-f57a-4c0f-9cdf-66cff599356f" providerId="ADAL" clId="{59791BE1-32F8-467D-B793-D65253D7AB47}" dt="2023-11-24T00:49:22.866" v="2613" actId="20577"/>
          <ac:spMkLst>
            <pc:docMk/>
            <pc:sldMk cId="768093990" sldId="554"/>
            <ac:spMk id="3" creationId="{2EE09D2B-0546-8EA6-D79D-DE8B444ABC31}"/>
          </ac:spMkLst>
        </pc:spChg>
        <pc:spChg chg="mod">
          <ac:chgData name="Kath Elliott" userId="c2c8a802-f57a-4c0f-9cdf-66cff599356f" providerId="ADAL" clId="{59791BE1-32F8-467D-B793-D65253D7AB47}" dt="2023-11-24T00:47:59.914" v="2487" actId="20577"/>
          <ac:spMkLst>
            <pc:docMk/>
            <pc:sldMk cId="768093990" sldId="554"/>
            <ac:spMk id="5" creationId="{8D2F7DA3-572C-C5F9-E7CF-86EB9DE33F9B}"/>
          </ac:spMkLst>
        </pc:spChg>
      </pc:sldChg>
      <pc:sldChg chg="modSp mod">
        <pc:chgData name="Kath Elliott" userId="c2c8a802-f57a-4c0f-9cdf-66cff599356f" providerId="ADAL" clId="{59791BE1-32F8-467D-B793-D65253D7AB47}" dt="2023-11-27T23:39:00.396" v="3446" actId="255"/>
        <pc:sldMkLst>
          <pc:docMk/>
          <pc:sldMk cId="1975460326" sldId="555"/>
        </pc:sldMkLst>
        <pc:spChg chg="mod">
          <ac:chgData name="Kath Elliott" userId="c2c8a802-f57a-4c0f-9cdf-66cff599356f" providerId="ADAL" clId="{59791BE1-32F8-467D-B793-D65253D7AB47}" dt="2023-11-27T23:39:00.396" v="3446" actId="255"/>
          <ac:spMkLst>
            <pc:docMk/>
            <pc:sldMk cId="1975460326" sldId="555"/>
            <ac:spMk id="4" creationId="{19391F85-A07A-52D2-A8F6-EC49150B2AB0}"/>
          </ac:spMkLst>
        </pc:spChg>
      </pc:sldChg>
      <pc:sldChg chg="modSp new del mod">
        <pc:chgData name="Kath Elliott" userId="c2c8a802-f57a-4c0f-9cdf-66cff599356f" providerId="ADAL" clId="{59791BE1-32F8-467D-B793-D65253D7AB47}" dt="2023-11-27T23:35:44.109" v="3334" actId="47"/>
        <pc:sldMkLst>
          <pc:docMk/>
          <pc:sldMk cId="3972629986" sldId="557"/>
        </pc:sldMkLst>
        <pc:spChg chg="mod">
          <ac:chgData name="Kath Elliott" userId="c2c8a802-f57a-4c0f-9cdf-66cff599356f" providerId="ADAL" clId="{59791BE1-32F8-467D-B793-D65253D7AB47}" dt="2023-11-27T23:30:02.514" v="2854" actId="20577"/>
          <ac:spMkLst>
            <pc:docMk/>
            <pc:sldMk cId="3972629986" sldId="557"/>
            <ac:spMk id="2" creationId="{5FEB65A6-9FA6-1889-C101-CFFDB9BEDC3A}"/>
          </ac:spMkLst>
        </pc:spChg>
        <pc:spChg chg="mod">
          <ac:chgData name="Kath Elliott" userId="c2c8a802-f57a-4c0f-9cdf-66cff599356f" providerId="ADAL" clId="{59791BE1-32F8-467D-B793-D65253D7AB47}" dt="2023-11-27T23:34:51.146" v="3252" actId="21"/>
          <ac:spMkLst>
            <pc:docMk/>
            <pc:sldMk cId="3972629986" sldId="557"/>
            <ac:spMk id="3" creationId="{BC65B639-7617-533F-6A06-7484BDCA766E}"/>
          </ac:spMkLst>
        </pc:spChg>
        <pc:spChg chg="mod">
          <ac:chgData name="Kath Elliott" userId="c2c8a802-f57a-4c0f-9cdf-66cff599356f" providerId="ADAL" clId="{59791BE1-32F8-467D-B793-D65253D7AB47}" dt="2023-11-27T23:30:11.756" v="2879" actId="20577"/>
          <ac:spMkLst>
            <pc:docMk/>
            <pc:sldMk cId="3972629986" sldId="557"/>
            <ac:spMk id="5" creationId="{38E1670F-850B-86DD-D824-23F484948CF9}"/>
          </ac:spMkLst>
        </pc:spChg>
      </pc:sldChg>
      <pc:sldChg chg="modSp new mod">
        <pc:chgData name="Kath Elliott" userId="c2c8a802-f57a-4c0f-9cdf-66cff599356f" providerId="ADAL" clId="{59791BE1-32F8-467D-B793-D65253D7AB47}" dt="2023-11-27T23:35:48.249" v="3335" actId="20577"/>
        <pc:sldMkLst>
          <pc:docMk/>
          <pc:sldMk cId="37954633" sldId="558"/>
        </pc:sldMkLst>
        <pc:spChg chg="mod">
          <ac:chgData name="Kath Elliott" userId="c2c8a802-f57a-4c0f-9cdf-66cff599356f" providerId="ADAL" clId="{59791BE1-32F8-467D-B793-D65253D7AB47}" dt="2023-11-27T23:35:29.103" v="3320" actId="20577"/>
          <ac:spMkLst>
            <pc:docMk/>
            <pc:sldMk cId="37954633" sldId="558"/>
            <ac:spMk id="2" creationId="{3F40A4E8-E9A9-47C1-557B-06839607693C}"/>
          </ac:spMkLst>
        </pc:spChg>
        <pc:spChg chg="mod">
          <ac:chgData name="Kath Elliott" userId="c2c8a802-f57a-4c0f-9cdf-66cff599356f" providerId="ADAL" clId="{59791BE1-32F8-467D-B793-D65253D7AB47}" dt="2023-11-27T23:35:48.249" v="3335" actId="20577"/>
          <ac:spMkLst>
            <pc:docMk/>
            <pc:sldMk cId="37954633" sldId="558"/>
            <ac:spMk id="3" creationId="{97A65156-F083-98E5-0273-B5078C3B9129}"/>
          </ac:spMkLst>
        </pc:spChg>
        <pc:spChg chg="mod">
          <ac:chgData name="Kath Elliott" userId="c2c8a802-f57a-4c0f-9cdf-66cff599356f" providerId="ADAL" clId="{59791BE1-32F8-467D-B793-D65253D7AB47}" dt="2023-11-27T23:35:35.855" v="3333" actId="20577"/>
          <ac:spMkLst>
            <pc:docMk/>
            <pc:sldMk cId="37954633" sldId="558"/>
            <ac:spMk id="5" creationId="{B595C034-8ED1-92A4-841E-581E031BEDC4}"/>
          </ac:spMkLst>
        </pc:spChg>
      </pc:sldChg>
    </pc:docChg>
  </pc:docChgLst>
  <pc:docChgLst>
    <pc:chgData name="Joanne Cox" userId="S::joanne.cox@cwprenewables.com::e679e7cb-b4fb-473a-9b9b-eafae87b627a" providerId="AD" clId="Web-{671E1957-2605-583D-CFE6-2CF00F615466}"/>
    <pc:docChg chg="addSld modSld">
      <pc:chgData name="Joanne Cox" userId="S::joanne.cox@cwprenewables.com::e679e7cb-b4fb-473a-9b9b-eafae87b627a" providerId="AD" clId="Web-{671E1957-2605-583D-CFE6-2CF00F615466}" dt="2023-11-22T22:48:09.569" v="435" actId="20577"/>
      <pc:docMkLst>
        <pc:docMk/>
      </pc:docMkLst>
      <pc:sldChg chg="modSp">
        <pc:chgData name="Joanne Cox" userId="S::joanne.cox@cwprenewables.com::e679e7cb-b4fb-473a-9b9b-eafae87b627a" providerId="AD" clId="Web-{671E1957-2605-583D-CFE6-2CF00F615466}" dt="2023-11-22T22:40:45.840" v="362" actId="20577"/>
        <pc:sldMkLst>
          <pc:docMk/>
          <pc:sldMk cId="1455927603" sldId="544"/>
        </pc:sldMkLst>
        <pc:spChg chg="mod">
          <ac:chgData name="Joanne Cox" userId="S::joanne.cox@cwprenewables.com::e679e7cb-b4fb-473a-9b9b-eafae87b627a" providerId="AD" clId="Web-{671E1957-2605-583D-CFE6-2CF00F615466}" dt="2023-11-22T22:40:45.840" v="362" actId="20577"/>
          <ac:spMkLst>
            <pc:docMk/>
            <pc:sldMk cId="1455927603" sldId="544"/>
            <ac:spMk id="3" creationId="{85508270-8B0C-30B5-366F-4B5746614EF6}"/>
          </ac:spMkLst>
        </pc:spChg>
      </pc:sldChg>
      <pc:sldChg chg="modSp">
        <pc:chgData name="Joanne Cox" userId="S::joanne.cox@cwprenewables.com::e679e7cb-b4fb-473a-9b9b-eafae87b627a" providerId="AD" clId="Web-{671E1957-2605-583D-CFE6-2CF00F615466}" dt="2023-11-22T22:48:09.569" v="435" actId="20577"/>
        <pc:sldMkLst>
          <pc:docMk/>
          <pc:sldMk cId="3122366703" sldId="547"/>
        </pc:sldMkLst>
        <pc:spChg chg="mod">
          <ac:chgData name="Joanne Cox" userId="S::joanne.cox@cwprenewables.com::e679e7cb-b4fb-473a-9b9b-eafae87b627a" providerId="AD" clId="Web-{671E1957-2605-583D-CFE6-2CF00F615466}" dt="2023-11-22T22:48:09.569" v="435" actId="20577"/>
          <ac:spMkLst>
            <pc:docMk/>
            <pc:sldMk cId="3122366703" sldId="547"/>
            <ac:spMk id="3" creationId="{85508270-8B0C-30B5-366F-4B5746614EF6}"/>
          </ac:spMkLst>
        </pc:spChg>
      </pc:sldChg>
      <pc:sldChg chg="addSp delSp modSp new">
        <pc:chgData name="Joanne Cox" userId="S::joanne.cox@cwprenewables.com::e679e7cb-b4fb-473a-9b9b-eafae87b627a" providerId="AD" clId="Web-{671E1957-2605-583D-CFE6-2CF00F615466}" dt="2023-11-22T22:46:47.114" v="433" actId="20577"/>
        <pc:sldMkLst>
          <pc:docMk/>
          <pc:sldMk cId="2973293107" sldId="548"/>
        </pc:sldMkLst>
        <pc:graphicFrameChg chg="add del mod modGraphic">
          <ac:chgData name="Joanne Cox" userId="S::joanne.cox@cwprenewables.com::e679e7cb-b4fb-473a-9b9b-eafae87b627a" providerId="AD" clId="Web-{671E1957-2605-583D-CFE6-2CF00F615466}" dt="2023-11-22T22:42:19.780" v="365"/>
          <ac:graphicFrameMkLst>
            <pc:docMk/>
            <pc:sldMk cId="2973293107" sldId="548"/>
            <ac:graphicFrameMk id="6" creationId="{EB3EBC5E-92F4-9C4E-F5CA-597554DA3D08}"/>
          </ac:graphicFrameMkLst>
        </pc:graphicFrameChg>
        <pc:graphicFrameChg chg="add del mod modGraphic">
          <ac:chgData name="Joanne Cox" userId="S::joanne.cox@cwprenewables.com::e679e7cb-b4fb-473a-9b9b-eafae87b627a" providerId="AD" clId="Web-{671E1957-2605-583D-CFE6-2CF00F615466}" dt="2023-11-22T22:42:53.483" v="369"/>
          <ac:graphicFrameMkLst>
            <pc:docMk/>
            <pc:sldMk cId="2973293107" sldId="548"/>
            <ac:graphicFrameMk id="14" creationId="{087BAB6F-10AD-971E-4917-DB6145D809B1}"/>
          </ac:graphicFrameMkLst>
        </pc:graphicFrameChg>
        <pc:graphicFrameChg chg="add del mod modGraphic">
          <ac:chgData name="Joanne Cox" userId="S::joanne.cox@cwprenewables.com::e679e7cb-b4fb-473a-9b9b-eafae87b627a" providerId="AD" clId="Web-{671E1957-2605-583D-CFE6-2CF00F615466}" dt="2023-11-22T22:43:30.406" v="373"/>
          <ac:graphicFrameMkLst>
            <pc:docMk/>
            <pc:sldMk cId="2973293107" sldId="548"/>
            <ac:graphicFrameMk id="30" creationId="{FFAF49AE-DE83-96E6-3CC3-DFCA4AEDEEC0}"/>
          </ac:graphicFrameMkLst>
        </pc:graphicFrameChg>
        <pc:graphicFrameChg chg="add mod modGraphic">
          <ac:chgData name="Joanne Cox" userId="S::joanne.cox@cwprenewables.com::e679e7cb-b4fb-473a-9b9b-eafae87b627a" providerId="AD" clId="Web-{671E1957-2605-583D-CFE6-2CF00F615466}" dt="2023-11-22T22:46:47.114" v="433" actId="20577"/>
          <ac:graphicFrameMkLst>
            <pc:docMk/>
            <pc:sldMk cId="2973293107" sldId="548"/>
            <ac:graphicFrameMk id="91" creationId="{4D9E4C9F-B9CB-295B-9BC8-24A4DA8536C5}"/>
          </ac:graphicFrameMkLst>
        </pc:graphicFrameChg>
      </pc:sldChg>
    </pc:docChg>
  </pc:docChgLst>
  <pc:docChgLst>
    <pc:chgData name="Tim Young" userId="S::tim.young@cwprenewables.com::b613064c-c4a3-4c2f-b392-6cb665b2d295" providerId="AD" clId="Web-{07984066-25FF-DF57-2137-3423CEC98E70}"/>
    <pc:docChg chg="modSld">
      <pc:chgData name="Tim Young" userId="S::tim.young@cwprenewables.com::b613064c-c4a3-4c2f-b392-6cb665b2d295" providerId="AD" clId="Web-{07984066-25FF-DF57-2137-3423CEC98E70}" dt="2023-12-01T04:56:58.728" v="0" actId="1076"/>
      <pc:docMkLst>
        <pc:docMk/>
      </pc:docMkLst>
      <pc:sldChg chg="modSp">
        <pc:chgData name="Tim Young" userId="S::tim.young@cwprenewables.com::b613064c-c4a3-4c2f-b392-6cb665b2d295" providerId="AD" clId="Web-{07984066-25FF-DF57-2137-3423CEC98E70}" dt="2023-12-01T04:56:58.728" v="0" actId="1076"/>
        <pc:sldMkLst>
          <pc:docMk/>
          <pc:sldMk cId="1687141355" sldId="550"/>
        </pc:sldMkLst>
        <pc:graphicFrameChg chg="mod">
          <ac:chgData name="Tim Young" userId="S::tim.young@cwprenewables.com::b613064c-c4a3-4c2f-b392-6cb665b2d295" providerId="AD" clId="Web-{07984066-25FF-DF57-2137-3423CEC98E70}" dt="2023-12-01T04:56:58.728" v="0" actId="1076"/>
          <ac:graphicFrameMkLst>
            <pc:docMk/>
            <pc:sldMk cId="1687141355" sldId="550"/>
            <ac:graphicFrameMk id="20" creationId="{74D0DF0B-F5DD-9EE0-FA9D-342BDD7F2819}"/>
          </ac:graphicFrameMkLst>
        </pc:graphicFrameChg>
      </pc:sldChg>
    </pc:docChg>
  </pc:docChgLst>
  <pc:docChgLst>
    <pc:chgData name="Matthew Flower" userId="0dda6ea1-a2fc-4de9-9266-c5f68943a8b4" providerId="ADAL" clId="{43911A73-735F-4214-8570-A7BBB7A3FA58}"/>
    <pc:docChg chg="undo redo custSel addSld modSld">
      <pc:chgData name="Matthew Flower" userId="0dda6ea1-a2fc-4de9-9266-c5f68943a8b4" providerId="ADAL" clId="{43911A73-735F-4214-8570-A7BBB7A3FA58}" dt="2023-11-24T04:04:42.083" v="326" actId="14100"/>
      <pc:docMkLst>
        <pc:docMk/>
      </pc:docMkLst>
      <pc:sldChg chg="addSp delSp modSp new mod">
        <pc:chgData name="Matthew Flower" userId="0dda6ea1-a2fc-4de9-9266-c5f68943a8b4" providerId="ADAL" clId="{43911A73-735F-4214-8570-A7BBB7A3FA58}" dt="2023-11-24T04:04:42.083" v="326" actId="14100"/>
        <pc:sldMkLst>
          <pc:docMk/>
          <pc:sldMk cId="1975460326" sldId="555"/>
        </pc:sldMkLst>
        <pc:spChg chg="del">
          <ac:chgData name="Matthew Flower" userId="0dda6ea1-a2fc-4de9-9266-c5f68943a8b4" providerId="ADAL" clId="{43911A73-735F-4214-8570-A7BBB7A3FA58}" dt="2023-11-24T03:57:51.848" v="1" actId="22"/>
          <ac:spMkLst>
            <pc:docMk/>
            <pc:sldMk cId="1975460326" sldId="555"/>
            <ac:spMk id="2" creationId="{ADFBBF1A-BBD3-AF45-F948-65B575ED89ED}"/>
          </ac:spMkLst>
        </pc:spChg>
        <pc:spChg chg="mod">
          <ac:chgData name="Matthew Flower" userId="0dda6ea1-a2fc-4de9-9266-c5f68943a8b4" providerId="ADAL" clId="{43911A73-735F-4214-8570-A7BBB7A3FA58}" dt="2023-11-24T04:01:23.758" v="62" actId="6549"/>
          <ac:spMkLst>
            <pc:docMk/>
            <pc:sldMk cId="1975460326" sldId="555"/>
            <ac:spMk id="3" creationId="{466AAA97-9816-0040-3927-D7AB8373168D}"/>
          </ac:spMkLst>
        </pc:spChg>
        <pc:spChg chg="mod">
          <ac:chgData name="Matthew Flower" userId="0dda6ea1-a2fc-4de9-9266-c5f68943a8b4" providerId="ADAL" clId="{43911A73-735F-4214-8570-A7BBB7A3FA58}" dt="2023-11-24T04:04:42.083" v="326" actId="14100"/>
          <ac:spMkLst>
            <pc:docMk/>
            <pc:sldMk cId="1975460326" sldId="555"/>
            <ac:spMk id="4" creationId="{19391F85-A07A-52D2-A8F6-EC49150B2AB0}"/>
          </ac:spMkLst>
        </pc:spChg>
        <pc:spChg chg="del">
          <ac:chgData name="Matthew Flower" userId="0dda6ea1-a2fc-4de9-9266-c5f68943a8b4" providerId="ADAL" clId="{43911A73-735F-4214-8570-A7BBB7A3FA58}" dt="2023-11-24T04:00:02.056" v="10" actId="21"/>
          <ac:spMkLst>
            <pc:docMk/>
            <pc:sldMk cId="1975460326" sldId="555"/>
            <ac:spMk id="7" creationId="{03B738D3-9C3E-ACB4-9025-BE166F4DD2C0}"/>
          </ac:spMkLst>
        </pc:spChg>
        <pc:picChg chg="add mod ord">
          <ac:chgData name="Matthew Flower" userId="0dda6ea1-a2fc-4de9-9266-c5f68943a8b4" providerId="ADAL" clId="{43911A73-735F-4214-8570-A7BBB7A3FA58}" dt="2023-11-24T03:57:51.848" v="1" actId="22"/>
          <ac:picMkLst>
            <pc:docMk/>
            <pc:sldMk cId="1975460326" sldId="555"/>
            <ac:picMk id="9" creationId="{CE86ED3D-FAE2-A6D2-5D13-4AD6FE80378F}"/>
          </ac:picMkLst>
        </pc:picChg>
        <pc:picChg chg="add mod">
          <ac:chgData name="Matthew Flower" userId="0dda6ea1-a2fc-4de9-9266-c5f68943a8b4" providerId="ADAL" clId="{43911A73-735F-4214-8570-A7BBB7A3FA58}" dt="2023-11-24T03:59:52.345" v="9" actId="14100"/>
          <ac:picMkLst>
            <pc:docMk/>
            <pc:sldMk cId="1975460326" sldId="555"/>
            <ac:picMk id="11" creationId="{89F0EAFE-7681-D043-6D84-3D733B30432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B4370-15F7-4792-9CB1-5B79C7CBE890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90E77D-775F-4DD3-9816-8CF55D5C851D}">
      <dgm:prSet phldrT="[Text]" phldr="0"/>
      <dgm:spPr/>
      <dgm:t>
        <a:bodyPr/>
        <a:lstStyle/>
        <a:p>
          <a:pPr>
            <a:defRPr b="1"/>
          </a:pPr>
          <a:r>
            <a:rPr lang="en-US">
              <a:latin typeface="Arial"/>
            </a:rPr>
            <a:t>Public Road Upgrades</a:t>
          </a:r>
          <a:endParaRPr lang="en-US"/>
        </a:p>
      </dgm:t>
    </dgm:pt>
    <dgm:pt modelId="{40C1D12D-DA12-4220-A8C5-0FF75F2706AD}" type="parTrans" cxnId="{F6CA8108-8608-44E5-BFE1-147D2A5658B5}">
      <dgm:prSet/>
      <dgm:spPr/>
      <dgm:t>
        <a:bodyPr/>
        <a:lstStyle/>
        <a:p>
          <a:endParaRPr lang="en-US"/>
        </a:p>
      </dgm:t>
    </dgm:pt>
    <dgm:pt modelId="{387C4BEF-5E26-4AC7-BC4B-ED0BC9EB1B29}" type="sibTrans" cxnId="{F6CA8108-8608-44E5-BFE1-147D2A5658B5}">
      <dgm:prSet/>
      <dgm:spPr/>
      <dgm:t>
        <a:bodyPr/>
        <a:lstStyle/>
        <a:p>
          <a:endParaRPr lang="en-US"/>
        </a:p>
      </dgm:t>
    </dgm:pt>
    <dgm:pt modelId="{C51646F7-E980-4ACF-B9D2-21776C7A3DC3}">
      <dgm:prSet phldrT="[Text]" phldr="0"/>
      <dgm:spPr/>
      <dgm:t>
        <a:bodyPr/>
        <a:lstStyle/>
        <a:p>
          <a:r>
            <a:rPr lang="en-US">
              <a:latin typeface="Arial"/>
            </a:rPr>
            <a:t>Q1 – Q3 2024</a:t>
          </a:r>
          <a:endParaRPr lang="en-US"/>
        </a:p>
      </dgm:t>
    </dgm:pt>
    <dgm:pt modelId="{F87E497F-5366-40D2-8D08-67FD8F1DFD2F}" type="parTrans" cxnId="{1799BFDA-95DB-4058-BB97-9E17D0A42D39}">
      <dgm:prSet/>
      <dgm:spPr/>
      <dgm:t>
        <a:bodyPr/>
        <a:lstStyle/>
        <a:p>
          <a:endParaRPr lang="en-US"/>
        </a:p>
      </dgm:t>
    </dgm:pt>
    <dgm:pt modelId="{FFDC47FE-E476-46CF-BABE-23DE782F3063}" type="sibTrans" cxnId="{1799BFDA-95DB-4058-BB97-9E17D0A42D39}">
      <dgm:prSet/>
      <dgm:spPr/>
      <dgm:t>
        <a:bodyPr/>
        <a:lstStyle/>
        <a:p>
          <a:endParaRPr lang="en-US"/>
        </a:p>
      </dgm:t>
    </dgm:pt>
    <dgm:pt modelId="{D29D2E1B-A357-4244-B6DE-2CE0A3FF0F48}">
      <dgm:prSet phldrT="[Text]" phldr="0"/>
      <dgm:spPr/>
      <dgm:t>
        <a:bodyPr/>
        <a:lstStyle/>
        <a:p>
          <a:pPr>
            <a:defRPr b="1"/>
          </a:pPr>
          <a:r>
            <a:rPr lang="en-US">
              <a:latin typeface="Arial"/>
            </a:rPr>
            <a:t>Wind Farm Civil Works </a:t>
          </a:r>
          <a:endParaRPr lang="en-US"/>
        </a:p>
      </dgm:t>
    </dgm:pt>
    <dgm:pt modelId="{3CBA5FD6-4298-42AA-BAC3-4963673A6054}" type="parTrans" cxnId="{BA6C9695-3664-47C1-AC0A-93B98413C7B4}">
      <dgm:prSet/>
      <dgm:spPr/>
      <dgm:t>
        <a:bodyPr/>
        <a:lstStyle/>
        <a:p>
          <a:endParaRPr lang="en-US"/>
        </a:p>
      </dgm:t>
    </dgm:pt>
    <dgm:pt modelId="{101E2E5B-CD85-4A74-BBF3-4129E209C217}" type="sibTrans" cxnId="{BA6C9695-3664-47C1-AC0A-93B98413C7B4}">
      <dgm:prSet/>
      <dgm:spPr/>
      <dgm:t>
        <a:bodyPr/>
        <a:lstStyle/>
        <a:p>
          <a:endParaRPr lang="en-US"/>
        </a:p>
      </dgm:t>
    </dgm:pt>
    <dgm:pt modelId="{F7E26FE8-6B5E-47E2-9453-DFFDCCE624FC}">
      <dgm:prSet phldrT="[Text]" phldr="0"/>
      <dgm:spPr/>
      <dgm:t>
        <a:bodyPr/>
        <a:lstStyle/>
        <a:p>
          <a:r>
            <a:rPr lang="en-US">
              <a:latin typeface="Arial"/>
            </a:rPr>
            <a:t>Q3 2024 – Q2 2026</a:t>
          </a:r>
          <a:endParaRPr lang="en-US"/>
        </a:p>
      </dgm:t>
    </dgm:pt>
    <dgm:pt modelId="{985BC99E-1E32-4D7C-98F8-6A4158AAEDB4}" type="parTrans" cxnId="{1E38D142-DCA7-460F-AB4F-89BDB8327807}">
      <dgm:prSet/>
      <dgm:spPr/>
      <dgm:t>
        <a:bodyPr/>
        <a:lstStyle/>
        <a:p>
          <a:endParaRPr lang="en-US"/>
        </a:p>
      </dgm:t>
    </dgm:pt>
    <dgm:pt modelId="{1620FDCD-F3A6-4FCE-8E7C-0684C360A3BB}" type="sibTrans" cxnId="{1E38D142-DCA7-460F-AB4F-89BDB8327807}">
      <dgm:prSet/>
      <dgm:spPr/>
      <dgm:t>
        <a:bodyPr/>
        <a:lstStyle/>
        <a:p>
          <a:endParaRPr lang="en-US"/>
        </a:p>
      </dgm:t>
    </dgm:pt>
    <dgm:pt modelId="{535D61DB-7CC4-4D4C-9E62-B2811EF3ACEA}">
      <dgm:prSet phldrT="[Text]" phldr="0"/>
      <dgm:spPr/>
      <dgm:t>
        <a:bodyPr/>
        <a:lstStyle/>
        <a:p>
          <a:pPr>
            <a:defRPr b="1"/>
          </a:pPr>
          <a:r>
            <a:rPr lang="en-US">
              <a:latin typeface="Arial"/>
            </a:rPr>
            <a:t>WTG Installation </a:t>
          </a:r>
          <a:endParaRPr lang="en-US"/>
        </a:p>
      </dgm:t>
    </dgm:pt>
    <dgm:pt modelId="{B4701F24-60E7-4E22-99AF-BE76FA96A353}" type="parTrans" cxnId="{4230DD11-AA01-49F3-B282-D45D090F07D4}">
      <dgm:prSet/>
      <dgm:spPr/>
      <dgm:t>
        <a:bodyPr/>
        <a:lstStyle/>
        <a:p>
          <a:endParaRPr lang="en-US"/>
        </a:p>
      </dgm:t>
    </dgm:pt>
    <dgm:pt modelId="{05094032-FB17-4D1A-83D7-5441DC952D57}" type="sibTrans" cxnId="{4230DD11-AA01-49F3-B282-D45D090F07D4}">
      <dgm:prSet/>
      <dgm:spPr/>
      <dgm:t>
        <a:bodyPr/>
        <a:lstStyle/>
        <a:p>
          <a:endParaRPr lang="en-US"/>
        </a:p>
      </dgm:t>
    </dgm:pt>
    <dgm:pt modelId="{5EA77A11-8F81-4F54-96D9-AD3AA6D34763}">
      <dgm:prSet phldrT="[Text]" phldr="0"/>
      <dgm:spPr/>
      <dgm:t>
        <a:bodyPr/>
        <a:lstStyle/>
        <a:p>
          <a:r>
            <a:rPr lang="en-US">
              <a:latin typeface="Arial"/>
            </a:rPr>
            <a:t>Q4</a:t>
          </a:r>
          <a:r>
            <a:rPr lang="en-US" b="0">
              <a:latin typeface="Arial"/>
              <a:cs typeface="Arial"/>
            </a:rPr>
            <a:t> 2025 – Q4 2026</a:t>
          </a:r>
          <a:endParaRPr lang="en-US" b="0">
            <a:cs typeface="Arial"/>
          </a:endParaRPr>
        </a:p>
      </dgm:t>
    </dgm:pt>
    <dgm:pt modelId="{6D69E9AB-BD27-4DAE-B320-50573E802C90}" type="parTrans" cxnId="{2229FF8D-A909-4BB6-8A9B-9E6A52C05272}">
      <dgm:prSet/>
      <dgm:spPr/>
      <dgm:t>
        <a:bodyPr/>
        <a:lstStyle/>
        <a:p>
          <a:endParaRPr lang="en-US"/>
        </a:p>
      </dgm:t>
    </dgm:pt>
    <dgm:pt modelId="{B61ABEE1-7EA0-4BF5-A072-7C89B4C8B9A7}" type="sibTrans" cxnId="{2229FF8D-A909-4BB6-8A9B-9E6A52C05272}">
      <dgm:prSet/>
      <dgm:spPr/>
      <dgm:t>
        <a:bodyPr/>
        <a:lstStyle/>
        <a:p>
          <a:endParaRPr lang="en-US"/>
        </a:p>
      </dgm:t>
    </dgm:pt>
    <dgm:pt modelId="{C4A75111-130A-4A73-A473-A21F8969A96A}">
      <dgm:prSet phldr="0"/>
      <dgm:spPr/>
      <dgm:t>
        <a:bodyPr/>
        <a:lstStyle/>
        <a:p>
          <a:pPr>
            <a:defRPr b="1"/>
          </a:pPr>
          <a:r>
            <a:rPr lang="en-US" b="1">
              <a:solidFill>
                <a:srgbClr val="444444"/>
              </a:solidFill>
              <a:latin typeface="Arial"/>
              <a:cs typeface="Calibri"/>
            </a:rPr>
            <a:t>WTG Energisation &amp; Handover</a:t>
          </a:r>
          <a:r>
            <a:rPr lang="en-US" b="1">
              <a:latin typeface="Arial"/>
              <a:cs typeface="Calibri"/>
            </a:rPr>
            <a:t> </a:t>
          </a:r>
          <a:endParaRPr lang="en-US"/>
        </a:p>
      </dgm:t>
    </dgm:pt>
    <dgm:pt modelId="{93BFDDD4-CBE6-4B8D-AEF0-D31E6DA7B3AA}" type="parTrans" cxnId="{2E54A3C5-A937-4868-B173-CD3A676FC209}">
      <dgm:prSet/>
      <dgm:spPr/>
    </dgm:pt>
    <dgm:pt modelId="{3DF9B624-F845-43BC-B04B-449342F8830F}" type="sibTrans" cxnId="{2E54A3C5-A937-4868-B173-CD3A676FC209}">
      <dgm:prSet/>
      <dgm:spPr/>
    </dgm:pt>
    <dgm:pt modelId="{DBD75AC5-A5BA-41B3-90B6-A5E55202BACF}">
      <dgm:prSet phldr="0"/>
      <dgm:spPr/>
      <dgm:t>
        <a:bodyPr/>
        <a:lstStyle/>
        <a:p>
          <a:r>
            <a:rPr lang="en-US" b="0">
              <a:solidFill>
                <a:srgbClr val="444444"/>
              </a:solidFill>
              <a:latin typeface="Calibri"/>
              <a:cs typeface="Calibri"/>
            </a:rPr>
            <a:t>Q3 2026 – Q1 2027</a:t>
          </a:r>
        </a:p>
      </dgm:t>
    </dgm:pt>
    <dgm:pt modelId="{433841D3-DD19-4F0D-9330-3412FAF5DBB8}" type="parTrans" cxnId="{A6BF4683-7DCB-447C-884C-87A01AE1D641}">
      <dgm:prSet/>
      <dgm:spPr/>
    </dgm:pt>
    <dgm:pt modelId="{9A0720A2-2703-4607-BC79-225578C50843}" type="sibTrans" cxnId="{A6BF4683-7DCB-447C-884C-87A01AE1D641}">
      <dgm:prSet/>
      <dgm:spPr/>
    </dgm:pt>
    <dgm:pt modelId="{5ACF2FBF-47E8-4FDC-95EC-BA8FC63668DF}">
      <dgm:prSet phldr="0"/>
      <dgm:spPr/>
      <dgm:t>
        <a:bodyPr/>
        <a:lstStyle/>
        <a:p>
          <a:pPr>
            <a:defRPr b="1"/>
          </a:pPr>
          <a:r>
            <a:rPr lang="en-US" b="1">
              <a:solidFill>
                <a:srgbClr val="444444"/>
              </a:solidFill>
              <a:latin typeface="Arial"/>
              <a:cs typeface="Calibri"/>
            </a:rPr>
            <a:t>Anticipated Practical </a:t>
          </a:r>
          <a:r>
            <a:rPr lang="en-US" b="1">
              <a:latin typeface="Arial"/>
              <a:cs typeface="Calibri"/>
            </a:rPr>
            <a:t>Completion</a:t>
          </a:r>
          <a:endParaRPr lang="en-US"/>
        </a:p>
      </dgm:t>
    </dgm:pt>
    <dgm:pt modelId="{B875C8C3-77F1-43F7-8D0B-52CA6D4F50EA}" type="parTrans" cxnId="{B93ADF35-1B3F-4836-A808-FC2F2AAFC27E}">
      <dgm:prSet/>
      <dgm:spPr/>
    </dgm:pt>
    <dgm:pt modelId="{88FE3EFB-4AC3-427E-A948-6B09E5C38B6F}" type="sibTrans" cxnId="{B93ADF35-1B3F-4836-A808-FC2F2AAFC27E}">
      <dgm:prSet/>
      <dgm:spPr/>
    </dgm:pt>
    <dgm:pt modelId="{247E9BD4-B683-4C7F-A48A-082338D68DC6}">
      <dgm:prSet phldr="0"/>
      <dgm:spPr/>
      <dgm:t>
        <a:bodyPr/>
        <a:lstStyle/>
        <a:p>
          <a:r>
            <a:rPr lang="en-US" b="0">
              <a:solidFill>
                <a:srgbClr val="444444"/>
              </a:solidFill>
              <a:latin typeface="Calibri"/>
              <a:cs typeface="Calibri"/>
            </a:rPr>
            <a:t>Q1 2027</a:t>
          </a:r>
        </a:p>
      </dgm:t>
    </dgm:pt>
    <dgm:pt modelId="{780924D4-B0B5-4986-96B5-E491F4FE9B67}" type="parTrans" cxnId="{6C16020D-27EA-46A6-88AB-738725D3B5D5}">
      <dgm:prSet/>
      <dgm:spPr/>
    </dgm:pt>
    <dgm:pt modelId="{4F49F82A-4DCA-498F-822F-F8CD8A4B36AE}" type="sibTrans" cxnId="{6C16020D-27EA-46A6-88AB-738725D3B5D5}">
      <dgm:prSet/>
      <dgm:spPr/>
    </dgm:pt>
    <dgm:pt modelId="{B167DE41-C224-4F63-88E7-71596A738420}">
      <dgm:prSet phldr="0"/>
      <dgm:spPr/>
      <dgm:t>
        <a:bodyPr/>
        <a:lstStyle/>
        <a:p>
          <a:pPr>
            <a:defRPr b="1"/>
          </a:pPr>
          <a:r>
            <a:rPr lang="en-US" b="1">
              <a:latin typeface="Arial"/>
              <a:cs typeface="Calibri"/>
            </a:rPr>
            <a:t>SQE Operations Team operate the Wind Farm ~30 years</a:t>
          </a:r>
        </a:p>
      </dgm:t>
    </dgm:pt>
    <dgm:pt modelId="{FD2727C5-D025-4C59-8BB7-F1B31D4C9D15}" type="parTrans" cxnId="{3E2786F9-4A82-439A-BB02-9D56CAD0B2A1}">
      <dgm:prSet/>
      <dgm:spPr/>
    </dgm:pt>
    <dgm:pt modelId="{05B4F838-D1A7-4636-BB12-9F2C34B4DFED}" type="sibTrans" cxnId="{3E2786F9-4A82-439A-BB02-9D56CAD0B2A1}">
      <dgm:prSet/>
      <dgm:spPr/>
    </dgm:pt>
    <dgm:pt modelId="{6AD369D1-C9D3-4107-9547-E655C86DD3AD}" type="pres">
      <dgm:prSet presAssocID="{5C5B4370-15F7-4792-9CB1-5B79C7CBE890}" presName="root" presStyleCnt="0">
        <dgm:presLayoutVars>
          <dgm:chMax/>
          <dgm:chPref/>
          <dgm:animLvl val="lvl"/>
        </dgm:presLayoutVars>
      </dgm:prSet>
      <dgm:spPr/>
    </dgm:pt>
    <dgm:pt modelId="{48150D83-A4EB-43A9-BFDB-94AB20FCB753}" type="pres">
      <dgm:prSet presAssocID="{5C5B4370-15F7-4792-9CB1-5B79C7CBE890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495CC6B-774D-4B42-9F8D-4DE097822CF0}" type="pres">
      <dgm:prSet presAssocID="{5C5B4370-15F7-4792-9CB1-5B79C7CBE890}" presName="nodes" presStyleCnt="0">
        <dgm:presLayoutVars>
          <dgm:chMax/>
          <dgm:chPref/>
          <dgm:animLvl val="lvl"/>
        </dgm:presLayoutVars>
      </dgm:prSet>
      <dgm:spPr/>
    </dgm:pt>
    <dgm:pt modelId="{109495F4-D4AC-42AE-8FCA-3B735DBB0F06}" type="pres">
      <dgm:prSet presAssocID="{0790E77D-775F-4DD3-9816-8CF55D5C851D}" presName="composite" presStyleCnt="0"/>
      <dgm:spPr/>
    </dgm:pt>
    <dgm:pt modelId="{E71DAB79-346B-4580-8B8D-DD34FBA01A75}" type="pres">
      <dgm:prSet presAssocID="{0790E77D-775F-4DD3-9816-8CF55D5C851D}" presName="ConnectorPoint" presStyleLbl="lnNode1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991D5FC-95D7-404E-ACE4-DB785814C5AF}" type="pres">
      <dgm:prSet presAssocID="{0790E77D-775F-4DD3-9816-8CF55D5C851D}" presName="DropPinPlaceHolder" presStyleCnt="0"/>
      <dgm:spPr/>
    </dgm:pt>
    <dgm:pt modelId="{909D4C1B-63F9-4467-BA66-EB39F1BDBE60}" type="pres">
      <dgm:prSet presAssocID="{0790E77D-775F-4DD3-9816-8CF55D5C851D}" presName="DropPin" presStyleLbl="alignNode1" presStyleIdx="0" presStyleCnt="6"/>
      <dgm:spPr/>
    </dgm:pt>
    <dgm:pt modelId="{547E9189-7FE6-408E-962B-DDD6D2D408A4}" type="pres">
      <dgm:prSet presAssocID="{0790E77D-775F-4DD3-9816-8CF55D5C851D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7288365-CCFB-48BA-B2E6-5E415338C510}" type="pres">
      <dgm:prSet presAssocID="{0790E77D-775F-4DD3-9816-8CF55D5C851D}" presName="L2TextContainer" presStyleLbl="revTx" presStyleIdx="0" presStyleCnt="12">
        <dgm:presLayoutVars>
          <dgm:bulletEnabled val="1"/>
        </dgm:presLayoutVars>
      </dgm:prSet>
      <dgm:spPr/>
    </dgm:pt>
    <dgm:pt modelId="{A48119A7-BD70-4FFC-AF12-A6405BBC78C7}" type="pres">
      <dgm:prSet presAssocID="{0790E77D-775F-4DD3-9816-8CF55D5C851D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36042693-CB1F-48AA-A81E-86358CC7F6A6}" type="pres">
      <dgm:prSet presAssocID="{0790E77D-775F-4DD3-9816-8CF55D5C851D}" presName="ConnectLine" presStyleLbl="sibTrans1D1" presStyleIdx="0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F9A526E-1621-422B-91C2-A0262DFD9225}" type="pres">
      <dgm:prSet presAssocID="{0790E77D-775F-4DD3-9816-8CF55D5C851D}" presName="EmptyPlaceHolder" presStyleCnt="0"/>
      <dgm:spPr/>
    </dgm:pt>
    <dgm:pt modelId="{2E7FEB45-4700-47BE-9D1E-AEC775BA8C13}" type="pres">
      <dgm:prSet presAssocID="{387C4BEF-5E26-4AC7-BC4B-ED0BC9EB1B29}" presName="spaceBetweenRectangles" presStyleCnt="0"/>
      <dgm:spPr/>
    </dgm:pt>
    <dgm:pt modelId="{69D85705-4598-455D-8FA9-FB7BE56A1054}" type="pres">
      <dgm:prSet presAssocID="{D29D2E1B-A357-4244-B6DE-2CE0A3FF0F48}" presName="composite" presStyleCnt="0"/>
      <dgm:spPr/>
    </dgm:pt>
    <dgm:pt modelId="{367D56BE-F40B-4C04-9187-44F1EC43C4D7}" type="pres">
      <dgm:prSet presAssocID="{D29D2E1B-A357-4244-B6DE-2CE0A3FF0F48}" presName="ConnectorPoint" presStyleLbl="lnNode1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4031BBD-D319-4FCF-AC4B-93053F855EF5}" type="pres">
      <dgm:prSet presAssocID="{D29D2E1B-A357-4244-B6DE-2CE0A3FF0F48}" presName="DropPinPlaceHolder" presStyleCnt="0"/>
      <dgm:spPr/>
    </dgm:pt>
    <dgm:pt modelId="{6F135974-9D1D-40CB-9C7D-CD612F1AC82A}" type="pres">
      <dgm:prSet presAssocID="{D29D2E1B-A357-4244-B6DE-2CE0A3FF0F48}" presName="DropPin" presStyleLbl="alignNode1" presStyleIdx="1" presStyleCnt="6"/>
      <dgm:spPr/>
    </dgm:pt>
    <dgm:pt modelId="{CEB8B4E1-BD7C-4896-96DC-61AA7D2A0D5E}" type="pres">
      <dgm:prSet presAssocID="{D29D2E1B-A357-4244-B6DE-2CE0A3FF0F48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67BECE9-6FDB-4971-94DA-D744E419646C}" type="pres">
      <dgm:prSet presAssocID="{D29D2E1B-A357-4244-B6DE-2CE0A3FF0F48}" presName="L2TextContainer" presStyleLbl="revTx" presStyleIdx="2" presStyleCnt="12">
        <dgm:presLayoutVars>
          <dgm:bulletEnabled val="1"/>
        </dgm:presLayoutVars>
      </dgm:prSet>
      <dgm:spPr/>
    </dgm:pt>
    <dgm:pt modelId="{FB79D176-CCD6-4619-B7EB-07CB1A446DFC}" type="pres">
      <dgm:prSet presAssocID="{D29D2E1B-A357-4244-B6DE-2CE0A3FF0F48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F0F976E0-D6C0-44FA-B6E0-796552A772B5}" type="pres">
      <dgm:prSet presAssocID="{D29D2E1B-A357-4244-B6DE-2CE0A3FF0F48}" presName="ConnectLine" presStyleLbl="sibTrans1D1" presStyleIdx="1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57B5F2C-3D4B-4873-BC06-9D7682C3A189}" type="pres">
      <dgm:prSet presAssocID="{D29D2E1B-A357-4244-B6DE-2CE0A3FF0F48}" presName="EmptyPlaceHolder" presStyleCnt="0"/>
      <dgm:spPr/>
    </dgm:pt>
    <dgm:pt modelId="{CAC5DDFA-6C9B-4018-9CD1-BA6D734B8881}" type="pres">
      <dgm:prSet presAssocID="{101E2E5B-CD85-4A74-BBF3-4129E209C217}" presName="spaceBetweenRectangles" presStyleCnt="0"/>
      <dgm:spPr/>
    </dgm:pt>
    <dgm:pt modelId="{372DFEE4-2722-4748-876C-A08F6B4C583D}" type="pres">
      <dgm:prSet presAssocID="{535D61DB-7CC4-4D4C-9E62-B2811EF3ACEA}" presName="composite" presStyleCnt="0"/>
      <dgm:spPr/>
    </dgm:pt>
    <dgm:pt modelId="{064954E7-0A96-41D0-8062-A7201046E7DC}" type="pres">
      <dgm:prSet presAssocID="{535D61DB-7CC4-4D4C-9E62-B2811EF3ACEA}" presName="ConnectorPoint" presStyleLbl="lnNode1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7E01654-566A-4FEE-A779-A9A3C9F83BDF}" type="pres">
      <dgm:prSet presAssocID="{535D61DB-7CC4-4D4C-9E62-B2811EF3ACEA}" presName="DropPinPlaceHolder" presStyleCnt="0"/>
      <dgm:spPr/>
    </dgm:pt>
    <dgm:pt modelId="{C4403CCA-07C2-4076-8FAD-C0598ED1112A}" type="pres">
      <dgm:prSet presAssocID="{535D61DB-7CC4-4D4C-9E62-B2811EF3ACEA}" presName="DropPin" presStyleLbl="alignNode1" presStyleIdx="2" presStyleCnt="6"/>
      <dgm:spPr/>
    </dgm:pt>
    <dgm:pt modelId="{D565FDC1-36EE-40EB-8CE3-0CB4C5F2690E}" type="pres">
      <dgm:prSet presAssocID="{535D61DB-7CC4-4D4C-9E62-B2811EF3ACEA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C77FAD5-DA0B-4F38-A04D-EE9A7025B2C3}" type="pres">
      <dgm:prSet presAssocID="{535D61DB-7CC4-4D4C-9E62-B2811EF3ACEA}" presName="L2TextContainer" presStyleLbl="revTx" presStyleIdx="4" presStyleCnt="12">
        <dgm:presLayoutVars>
          <dgm:bulletEnabled val="1"/>
        </dgm:presLayoutVars>
      </dgm:prSet>
      <dgm:spPr/>
    </dgm:pt>
    <dgm:pt modelId="{FD5F7FA7-5737-4A20-8ABD-0EB4AB2D29D2}" type="pres">
      <dgm:prSet presAssocID="{535D61DB-7CC4-4D4C-9E62-B2811EF3ACEA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102E5203-03F7-4123-A6B7-2E643F426DF3}" type="pres">
      <dgm:prSet presAssocID="{535D61DB-7CC4-4D4C-9E62-B2811EF3ACEA}" presName="ConnectLine" presStyleLbl="sibTrans1D1" presStyleIdx="2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D3503EC-0725-49A7-BE18-CBA9EF032188}" type="pres">
      <dgm:prSet presAssocID="{535D61DB-7CC4-4D4C-9E62-B2811EF3ACEA}" presName="EmptyPlaceHolder" presStyleCnt="0"/>
      <dgm:spPr/>
    </dgm:pt>
    <dgm:pt modelId="{D1432B94-E786-4F16-94E5-D027709BABBF}" type="pres">
      <dgm:prSet presAssocID="{05094032-FB17-4D1A-83D7-5441DC952D57}" presName="spaceBetweenRectangles" presStyleCnt="0"/>
      <dgm:spPr/>
    </dgm:pt>
    <dgm:pt modelId="{B2AB8D05-0B6E-4A84-BF11-3E6F44EFECBE}" type="pres">
      <dgm:prSet presAssocID="{C4A75111-130A-4A73-A473-A21F8969A96A}" presName="composite" presStyleCnt="0"/>
      <dgm:spPr/>
    </dgm:pt>
    <dgm:pt modelId="{F89CD56C-6B33-4BB1-B5DE-7A6CE3D6A39F}" type="pres">
      <dgm:prSet presAssocID="{C4A75111-130A-4A73-A473-A21F8969A96A}" presName="ConnectorPoint" presStyleLbl="lnNode1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B46B6A8-C2DF-4DC4-A381-B01538FC4BE7}" type="pres">
      <dgm:prSet presAssocID="{C4A75111-130A-4A73-A473-A21F8969A96A}" presName="DropPinPlaceHolder" presStyleCnt="0"/>
      <dgm:spPr/>
    </dgm:pt>
    <dgm:pt modelId="{4EED88CD-C307-4E10-AE63-E2AF151F0709}" type="pres">
      <dgm:prSet presAssocID="{C4A75111-130A-4A73-A473-A21F8969A96A}" presName="DropPin" presStyleLbl="alignNode1" presStyleIdx="3" presStyleCnt="6"/>
      <dgm:spPr/>
    </dgm:pt>
    <dgm:pt modelId="{439C7C6D-A5EE-4D40-B126-43643A4E6158}" type="pres">
      <dgm:prSet presAssocID="{C4A75111-130A-4A73-A473-A21F8969A96A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476652D-283A-4149-9471-81A9377DEA1A}" type="pres">
      <dgm:prSet presAssocID="{C4A75111-130A-4A73-A473-A21F8969A96A}" presName="L2TextContainer" presStyleLbl="revTx" presStyleIdx="6" presStyleCnt="12">
        <dgm:presLayoutVars>
          <dgm:bulletEnabled val="1"/>
        </dgm:presLayoutVars>
      </dgm:prSet>
      <dgm:spPr/>
    </dgm:pt>
    <dgm:pt modelId="{E1020741-6229-4A91-9D9B-071D4D90FF54}" type="pres">
      <dgm:prSet presAssocID="{C4A75111-130A-4A73-A473-A21F8969A96A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1E58CBD4-5C8B-4520-8E48-75FA5BFB2B62}" type="pres">
      <dgm:prSet presAssocID="{C4A75111-130A-4A73-A473-A21F8969A96A}" presName="ConnectLine" presStyleLbl="sibTrans1D1" presStyleIdx="3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7E247EE-DEF9-4625-93BB-886AB840D1B2}" type="pres">
      <dgm:prSet presAssocID="{C4A75111-130A-4A73-A473-A21F8969A96A}" presName="EmptyPlaceHolder" presStyleCnt="0"/>
      <dgm:spPr/>
    </dgm:pt>
    <dgm:pt modelId="{03527DAF-EF01-472B-82BC-DB1D2F03D203}" type="pres">
      <dgm:prSet presAssocID="{3DF9B624-F845-43BC-B04B-449342F8830F}" presName="spaceBetweenRectangles" presStyleCnt="0"/>
      <dgm:spPr/>
    </dgm:pt>
    <dgm:pt modelId="{331AFC8B-F7BB-4A09-811B-BB1D901B83B0}" type="pres">
      <dgm:prSet presAssocID="{5ACF2FBF-47E8-4FDC-95EC-BA8FC63668DF}" presName="composite" presStyleCnt="0"/>
      <dgm:spPr/>
    </dgm:pt>
    <dgm:pt modelId="{9AFDD036-60F1-4928-B3D7-E9E18B0D064F}" type="pres">
      <dgm:prSet presAssocID="{5ACF2FBF-47E8-4FDC-95EC-BA8FC63668DF}" presName="ConnectorPoint" presStyleLbl="lnNode1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44A7E82-E7E9-4554-971B-F5AE755F4F8C}" type="pres">
      <dgm:prSet presAssocID="{5ACF2FBF-47E8-4FDC-95EC-BA8FC63668DF}" presName="DropPinPlaceHolder" presStyleCnt="0"/>
      <dgm:spPr/>
    </dgm:pt>
    <dgm:pt modelId="{54474657-4B60-4AED-931F-D4581A3E6E13}" type="pres">
      <dgm:prSet presAssocID="{5ACF2FBF-47E8-4FDC-95EC-BA8FC63668DF}" presName="DropPin" presStyleLbl="alignNode1" presStyleIdx="4" presStyleCnt="6"/>
      <dgm:spPr/>
    </dgm:pt>
    <dgm:pt modelId="{587BACC6-9A29-40E0-8045-D8C97A1C7942}" type="pres">
      <dgm:prSet presAssocID="{5ACF2FBF-47E8-4FDC-95EC-BA8FC63668DF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4E9929B-F93F-415D-A088-A9B07D1F488C}" type="pres">
      <dgm:prSet presAssocID="{5ACF2FBF-47E8-4FDC-95EC-BA8FC63668DF}" presName="L2TextContainer" presStyleLbl="revTx" presStyleIdx="8" presStyleCnt="12">
        <dgm:presLayoutVars>
          <dgm:bulletEnabled val="1"/>
        </dgm:presLayoutVars>
      </dgm:prSet>
      <dgm:spPr/>
    </dgm:pt>
    <dgm:pt modelId="{4B6F68FF-D6DB-4237-A338-5AB283C08153}" type="pres">
      <dgm:prSet presAssocID="{5ACF2FBF-47E8-4FDC-95EC-BA8FC63668DF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FB4DFB49-1FD3-49A9-843F-634926B48E91}" type="pres">
      <dgm:prSet presAssocID="{5ACF2FBF-47E8-4FDC-95EC-BA8FC63668DF}" presName="ConnectLine" presStyleLbl="sibTrans1D1" presStyleIdx="4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AD1D01E-C3B1-4FBC-BFF8-5639B05EFC15}" type="pres">
      <dgm:prSet presAssocID="{5ACF2FBF-47E8-4FDC-95EC-BA8FC63668DF}" presName="EmptyPlaceHolder" presStyleCnt="0"/>
      <dgm:spPr/>
    </dgm:pt>
    <dgm:pt modelId="{FFFD4FF5-F707-4774-9233-C1C1DAD17E24}" type="pres">
      <dgm:prSet presAssocID="{88FE3EFB-4AC3-427E-A948-6B09E5C38B6F}" presName="spaceBetweenRectangles" presStyleCnt="0"/>
      <dgm:spPr/>
    </dgm:pt>
    <dgm:pt modelId="{B0259375-3EF5-4187-9D67-E4D140D3361F}" type="pres">
      <dgm:prSet presAssocID="{B167DE41-C224-4F63-88E7-71596A738420}" presName="composite" presStyleCnt="0"/>
      <dgm:spPr/>
    </dgm:pt>
    <dgm:pt modelId="{D0B86AFB-BD34-4B0F-A790-CB2D516220D5}" type="pres">
      <dgm:prSet presAssocID="{B167DE41-C224-4F63-88E7-71596A738420}" presName="ConnectorPoint" presStyleLbl="lnNode1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2DAD57A-4D42-4516-9BBF-19305A1B78DD}" type="pres">
      <dgm:prSet presAssocID="{B167DE41-C224-4F63-88E7-71596A738420}" presName="DropPinPlaceHolder" presStyleCnt="0"/>
      <dgm:spPr/>
    </dgm:pt>
    <dgm:pt modelId="{9FB8242B-0D1C-4F7F-B86E-9CF10315870C}" type="pres">
      <dgm:prSet presAssocID="{B167DE41-C224-4F63-88E7-71596A738420}" presName="DropPin" presStyleLbl="alignNode1" presStyleIdx="5" presStyleCnt="6"/>
      <dgm:spPr/>
    </dgm:pt>
    <dgm:pt modelId="{F896899F-D7FA-40AB-B129-7D0C42CF87DA}" type="pres">
      <dgm:prSet presAssocID="{B167DE41-C224-4F63-88E7-71596A738420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C75C87F-8AD4-4240-AEB6-232E2980C8AC}" type="pres">
      <dgm:prSet presAssocID="{B167DE41-C224-4F63-88E7-71596A738420}" presName="L2TextContainer" presStyleLbl="revTx" presStyleIdx="10" presStyleCnt="12">
        <dgm:presLayoutVars>
          <dgm:bulletEnabled val="1"/>
        </dgm:presLayoutVars>
      </dgm:prSet>
      <dgm:spPr/>
    </dgm:pt>
    <dgm:pt modelId="{59B174FC-9D78-4D76-B351-13E4063573F7}" type="pres">
      <dgm:prSet presAssocID="{B167DE41-C224-4F63-88E7-71596A738420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91703118-B8CA-496A-90DA-DA84336E4D0D}" type="pres">
      <dgm:prSet presAssocID="{B167DE41-C224-4F63-88E7-71596A738420}" presName="ConnectLine" presStyleLbl="sibTrans1D1" presStyleIdx="5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9355BDA-1001-4374-8715-92D6D8E315C4}" type="pres">
      <dgm:prSet presAssocID="{B167DE41-C224-4F63-88E7-71596A738420}" presName="EmptyPlaceHolder" presStyleCnt="0"/>
      <dgm:spPr/>
    </dgm:pt>
  </dgm:ptLst>
  <dgm:cxnLst>
    <dgm:cxn modelId="{F6CA8108-8608-44E5-BFE1-147D2A5658B5}" srcId="{5C5B4370-15F7-4792-9CB1-5B79C7CBE890}" destId="{0790E77D-775F-4DD3-9816-8CF55D5C851D}" srcOrd="0" destOrd="0" parTransId="{40C1D12D-DA12-4220-A8C5-0FF75F2706AD}" sibTransId="{387C4BEF-5E26-4AC7-BC4B-ED0BC9EB1B29}"/>
    <dgm:cxn modelId="{6C16020D-27EA-46A6-88AB-738725D3B5D5}" srcId="{5ACF2FBF-47E8-4FDC-95EC-BA8FC63668DF}" destId="{247E9BD4-B683-4C7F-A48A-082338D68DC6}" srcOrd="0" destOrd="0" parTransId="{780924D4-B0B5-4986-96B5-E491F4FE9B67}" sibTransId="{4F49F82A-4DCA-498F-822F-F8CD8A4B36AE}"/>
    <dgm:cxn modelId="{4230DD11-AA01-49F3-B282-D45D090F07D4}" srcId="{5C5B4370-15F7-4792-9CB1-5B79C7CBE890}" destId="{535D61DB-7CC4-4D4C-9E62-B2811EF3ACEA}" srcOrd="2" destOrd="0" parTransId="{B4701F24-60E7-4E22-99AF-BE76FA96A353}" sibTransId="{05094032-FB17-4D1A-83D7-5441DC952D57}"/>
    <dgm:cxn modelId="{C22BD020-B08C-43DF-8CF7-EC1BA8C2A1C9}" type="presOf" srcId="{5EA77A11-8F81-4F54-96D9-AD3AA6D34763}" destId="{7C77FAD5-DA0B-4F38-A04D-EE9A7025B2C3}" srcOrd="0" destOrd="0" presId="urn:microsoft.com/office/officeart/2017/3/layout/DropPinTimeline"/>
    <dgm:cxn modelId="{5A63F620-9551-4FAB-B7FD-687A9AB20CD6}" type="presOf" srcId="{0790E77D-775F-4DD3-9816-8CF55D5C851D}" destId="{A48119A7-BD70-4FFC-AF12-A6405BBC78C7}" srcOrd="0" destOrd="0" presId="urn:microsoft.com/office/officeart/2017/3/layout/DropPinTimeline"/>
    <dgm:cxn modelId="{31043F24-3EE6-4F2F-AA80-9E232F9B3EDA}" type="presOf" srcId="{DBD75AC5-A5BA-41B3-90B6-A5E55202BACF}" destId="{3476652D-283A-4149-9471-81A9377DEA1A}" srcOrd="0" destOrd="0" presId="urn:microsoft.com/office/officeart/2017/3/layout/DropPinTimeline"/>
    <dgm:cxn modelId="{B93ADF35-1B3F-4836-A808-FC2F2AAFC27E}" srcId="{5C5B4370-15F7-4792-9CB1-5B79C7CBE890}" destId="{5ACF2FBF-47E8-4FDC-95EC-BA8FC63668DF}" srcOrd="4" destOrd="0" parTransId="{B875C8C3-77F1-43F7-8D0B-52CA6D4F50EA}" sibTransId="{88FE3EFB-4AC3-427E-A948-6B09E5C38B6F}"/>
    <dgm:cxn modelId="{9F2D0260-1363-4FAE-9FC6-5CDD6A7137D5}" type="presOf" srcId="{247E9BD4-B683-4C7F-A48A-082338D68DC6}" destId="{C4E9929B-F93F-415D-A088-A9B07D1F488C}" srcOrd="0" destOrd="0" presId="urn:microsoft.com/office/officeart/2017/3/layout/DropPinTimeline"/>
    <dgm:cxn modelId="{1E38D142-DCA7-460F-AB4F-89BDB8327807}" srcId="{D29D2E1B-A357-4244-B6DE-2CE0A3FF0F48}" destId="{F7E26FE8-6B5E-47E2-9453-DFFDCCE624FC}" srcOrd="0" destOrd="0" parTransId="{985BC99E-1E32-4D7C-98F8-6A4158AAEDB4}" sibTransId="{1620FDCD-F3A6-4FCE-8E7C-0684C360A3BB}"/>
    <dgm:cxn modelId="{0537086B-1234-4739-8C01-4EC3AEB43CCC}" type="presOf" srcId="{F7E26FE8-6B5E-47E2-9453-DFFDCCE624FC}" destId="{C67BECE9-6FDB-4971-94DA-D744E419646C}" srcOrd="0" destOrd="0" presId="urn:microsoft.com/office/officeart/2017/3/layout/DropPinTimeline"/>
    <dgm:cxn modelId="{A6BF4683-7DCB-447C-884C-87A01AE1D641}" srcId="{C4A75111-130A-4A73-A473-A21F8969A96A}" destId="{DBD75AC5-A5BA-41B3-90B6-A5E55202BACF}" srcOrd="0" destOrd="0" parTransId="{433841D3-DD19-4F0D-9330-3412FAF5DBB8}" sibTransId="{9A0720A2-2703-4607-BC79-225578C50843}"/>
    <dgm:cxn modelId="{2229FF8D-A909-4BB6-8A9B-9E6A52C05272}" srcId="{535D61DB-7CC4-4D4C-9E62-B2811EF3ACEA}" destId="{5EA77A11-8F81-4F54-96D9-AD3AA6D34763}" srcOrd="0" destOrd="0" parTransId="{6D69E9AB-BD27-4DAE-B320-50573E802C90}" sibTransId="{B61ABEE1-7EA0-4BF5-A072-7C89B4C8B9A7}"/>
    <dgm:cxn modelId="{BA6C9695-3664-47C1-AC0A-93B98413C7B4}" srcId="{5C5B4370-15F7-4792-9CB1-5B79C7CBE890}" destId="{D29D2E1B-A357-4244-B6DE-2CE0A3FF0F48}" srcOrd="1" destOrd="0" parTransId="{3CBA5FD6-4298-42AA-BAC3-4963673A6054}" sibTransId="{101E2E5B-CD85-4A74-BBF3-4129E209C217}"/>
    <dgm:cxn modelId="{C2E25EB3-B68F-45A7-AE12-DA73D79F69C7}" type="presOf" srcId="{5ACF2FBF-47E8-4FDC-95EC-BA8FC63668DF}" destId="{4B6F68FF-D6DB-4237-A338-5AB283C08153}" srcOrd="0" destOrd="0" presId="urn:microsoft.com/office/officeart/2017/3/layout/DropPinTimeline"/>
    <dgm:cxn modelId="{2E54A3C5-A937-4868-B173-CD3A676FC209}" srcId="{5C5B4370-15F7-4792-9CB1-5B79C7CBE890}" destId="{C4A75111-130A-4A73-A473-A21F8969A96A}" srcOrd="3" destOrd="0" parTransId="{93BFDDD4-CBE6-4B8D-AEF0-D31E6DA7B3AA}" sibTransId="{3DF9B624-F845-43BC-B04B-449342F8830F}"/>
    <dgm:cxn modelId="{381E72C9-3213-4FED-AF4A-AA6F40BE6355}" type="presOf" srcId="{C51646F7-E980-4ACF-B9D2-21776C7A3DC3}" destId="{F7288365-CCFB-48BA-B2E6-5E415338C510}" srcOrd="0" destOrd="0" presId="urn:microsoft.com/office/officeart/2017/3/layout/DropPinTimeline"/>
    <dgm:cxn modelId="{1799BFDA-95DB-4058-BB97-9E17D0A42D39}" srcId="{0790E77D-775F-4DD3-9816-8CF55D5C851D}" destId="{C51646F7-E980-4ACF-B9D2-21776C7A3DC3}" srcOrd="0" destOrd="0" parTransId="{F87E497F-5366-40D2-8D08-67FD8F1DFD2F}" sibTransId="{FFDC47FE-E476-46CF-BABE-23DE782F3063}"/>
    <dgm:cxn modelId="{8D6FF2E1-21B7-4737-A5FD-D152835C4427}" type="presOf" srcId="{535D61DB-7CC4-4D4C-9E62-B2811EF3ACEA}" destId="{FD5F7FA7-5737-4A20-8ABD-0EB4AB2D29D2}" srcOrd="0" destOrd="0" presId="urn:microsoft.com/office/officeart/2017/3/layout/DropPinTimeline"/>
    <dgm:cxn modelId="{E483A5E5-059A-4455-B797-EF40EB346A20}" type="presOf" srcId="{D29D2E1B-A357-4244-B6DE-2CE0A3FF0F48}" destId="{FB79D176-CCD6-4619-B7EB-07CB1A446DFC}" srcOrd="0" destOrd="0" presId="urn:microsoft.com/office/officeart/2017/3/layout/DropPinTimeline"/>
    <dgm:cxn modelId="{523818E9-DA12-4E53-9C4A-577BE5EB096E}" type="presOf" srcId="{C4A75111-130A-4A73-A473-A21F8969A96A}" destId="{E1020741-6229-4A91-9D9B-071D4D90FF54}" srcOrd="0" destOrd="0" presId="urn:microsoft.com/office/officeart/2017/3/layout/DropPinTimeline"/>
    <dgm:cxn modelId="{6F8E96F7-7D56-4FFA-8930-A9FFFC2CEBFC}" type="presOf" srcId="{5C5B4370-15F7-4792-9CB1-5B79C7CBE890}" destId="{6AD369D1-C9D3-4107-9547-E655C86DD3AD}" srcOrd="0" destOrd="0" presId="urn:microsoft.com/office/officeart/2017/3/layout/DropPinTimeline"/>
    <dgm:cxn modelId="{3E2786F9-4A82-439A-BB02-9D56CAD0B2A1}" srcId="{5C5B4370-15F7-4792-9CB1-5B79C7CBE890}" destId="{B167DE41-C224-4F63-88E7-71596A738420}" srcOrd="5" destOrd="0" parTransId="{FD2727C5-D025-4C59-8BB7-F1B31D4C9D15}" sibTransId="{05B4F838-D1A7-4636-BB12-9F2C34B4DFED}"/>
    <dgm:cxn modelId="{32E333FD-99A1-40C8-A7B5-5E16A1326250}" type="presOf" srcId="{B167DE41-C224-4F63-88E7-71596A738420}" destId="{59B174FC-9D78-4D76-B351-13E4063573F7}" srcOrd="0" destOrd="0" presId="urn:microsoft.com/office/officeart/2017/3/layout/DropPinTimeline"/>
    <dgm:cxn modelId="{0ECC5597-518D-4247-A289-095345DB5AD0}" type="presParOf" srcId="{6AD369D1-C9D3-4107-9547-E655C86DD3AD}" destId="{48150D83-A4EB-43A9-BFDB-94AB20FCB753}" srcOrd="0" destOrd="0" presId="urn:microsoft.com/office/officeart/2017/3/layout/DropPinTimeline"/>
    <dgm:cxn modelId="{E9040387-5C3E-446A-AAD1-E304EBB0661A}" type="presParOf" srcId="{6AD369D1-C9D3-4107-9547-E655C86DD3AD}" destId="{9495CC6B-774D-4B42-9F8D-4DE097822CF0}" srcOrd="1" destOrd="0" presId="urn:microsoft.com/office/officeart/2017/3/layout/DropPinTimeline"/>
    <dgm:cxn modelId="{0D99BCD4-00BC-4AC1-8A72-A87C23F59641}" type="presParOf" srcId="{9495CC6B-774D-4B42-9F8D-4DE097822CF0}" destId="{109495F4-D4AC-42AE-8FCA-3B735DBB0F06}" srcOrd="0" destOrd="0" presId="urn:microsoft.com/office/officeart/2017/3/layout/DropPinTimeline"/>
    <dgm:cxn modelId="{E22A3413-5EE6-40E7-A00F-37B58001E3EA}" type="presParOf" srcId="{109495F4-D4AC-42AE-8FCA-3B735DBB0F06}" destId="{E71DAB79-346B-4580-8B8D-DD34FBA01A75}" srcOrd="0" destOrd="0" presId="urn:microsoft.com/office/officeart/2017/3/layout/DropPinTimeline"/>
    <dgm:cxn modelId="{4016473B-667E-46FB-8A56-1873F9ACC656}" type="presParOf" srcId="{109495F4-D4AC-42AE-8FCA-3B735DBB0F06}" destId="{F991D5FC-95D7-404E-ACE4-DB785814C5AF}" srcOrd="1" destOrd="0" presId="urn:microsoft.com/office/officeart/2017/3/layout/DropPinTimeline"/>
    <dgm:cxn modelId="{E42A9DAC-ACE7-4335-B2BC-28C70CD48F1C}" type="presParOf" srcId="{F991D5FC-95D7-404E-ACE4-DB785814C5AF}" destId="{909D4C1B-63F9-4467-BA66-EB39F1BDBE60}" srcOrd="0" destOrd="0" presId="urn:microsoft.com/office/officeart/2017/3/layout/DropPinTimeline"/>
    <dgm:cxn modelId="{0D840DFD-9DAB-4F98-AC9C-AAF50205CD8D}" type="presParOf" srcId="{F991D5FC-95D7-404E-ACE4-DB785814C5AF}" destId="{547E9189-7FE6-408E-962B-DDD6D2D408A4}" srcOrd="1" destOrd="0" presId="urn:microsoft.com/office/officeart/2017/3/layout/DropPinTimeline"/>
    <dgm:cxn modelId="{91AFBA56-9871-4262-9079-6316661FAA06}" type="presParOf" srcId="{109495F4-D4AC-42AE-8FCA-3B735DBB0F06}" destId="{F7288365-CCFB-48BA-B2E6-5E415338C510}" srcOrd="2" destOrd="0" presId="urn:microsoft.com/office/officeart/2017/3/layout/DropPinTimeline"/>
    <dgm:cxn modelId="{E541257C-13AB-485D-BD81-F79257379574}" type="presParOf" srcId="{109495F4-D4AC-42AE-8FCA-3B735DBB0F06}" destId="{A48119A7-BD70-4FFC-AF12-A6405BBC78C7}" srcOrd="3" destOrd="0" presId="urn:microsoft.com/office/officeart/2017/3/layout/DropPinTimeline"/>
    <dgm:cxn modelId="{DBA8C959-5051-43AE-9A4A-FDF46DC03DF1}" type="presParOf" srcId="{109495F4-D4AC-42AE-8FCA-3B735DBB0F06}" destId="{36042693-CB1F-48AA-A81E-86358CC7F6A6}" srcOrd="4" destOrd="0" presId="urn:microsoft.com/office/officeart/2017/3/layout/DropPinTimeline"/>
    <dgm:cxn modelId="{4E2CF858-2EFB-46DA-906C-D1AA45D5516E}" type="presParOf" srcId="{109495F4-D4AC-42AE-8FCA-3B735DBB0F06}" destId="{3F9A526E-1621-422B-91C2-A0262DFD9225}" srcOrd="5" destOrd="0" presId="urn:microsoft.com/office/officeart/2017/3/layout/DropPinTimeline"/>
    <dgm:cxn modelId="{38263308-4222-4DC3-B320-A1496792DF3B}" type="presParOf" srcId="{9495CC6B-774D-4B42-9F8D-4DE097822CF0}" destId="{2E7FEB45-4700-47BE-9D1E-AEC775BA8C13}" srcOrd="1" destOrd="0" presId="urn:microsoft.com/office/officeart/2017/3/layout/DropPinTimeline"/>
    <dgm:cxn modelId="{7F29BDF7-5343-4370-9BEE-FAB81057F042}" type="presParOf" srcId="{9495CC6B-774D-4B42-9F8D-4DE097822CF0}" destId="{69D85705-4598-455D-8FA9-FB7BE56A1054}" srcOrd="2" destOrd="0" presId="urn:microsoft.com/office/officeart/2017/3/layout/DropPinTimeline"/>
    <dgm:cxn modelId="{B4D40680-0121-4D75-9CF2-72B515588DA2}" type="presParOf" srcId="{69D85705-4598-455D-8FA9-FB7BE56A1054}" destId="{367D56BE-F40B-4C04-9187-44F1EC43C4D7}" srcOrd="0" destOrd="0" presId="urn:microsoft.com/office/officeart/2017/3/layout/DropPinTimeline"/>
    <dgm:cxn modelId="{C312B7BA-5BA2-42D4-B634-A38F1A584A37}" type="presParOf" srcId="{69D85705-4598-455D-8FA9-FB7BE56A1054}" destId="{94031BBD-D319-4FCF-AC4B-93053F855EF5}" srcOrd="1" destOrd="0" presId="urn:microsoft.com/office/officeart/2017/3/layout/DropPinTimeline"/>
    <dgm:cxn modelId="{83777E70-22F5-41F6-BBFA-6A5BD90CF02E}" type="presParOf" srcId="{94031BBD-D319-4FCF-AC4B-93053F855EF5}" destId="{6F135974-9D1D-40CB-9C7D-CD612F1AC82A}" srcOrd="0" destOrd="0" presId="urn:microsoft.com/office/officeart/2017/3/layout/DropPinTimeline"/>
    <dgm:cxn modelId="{F9A4FC62-F6DF-41EF-B8E2-DF1751145C50}" type="presParOf" srcId="{94031BBD-D319-4FCF-AC4B-93053F855EF5}" destId="{CEB8B4E1-BD7C-4896-96DC-61AA7D2A0D5E}" srcOrd="1" destOrd="0" presId="urn:microsoft.com/office/officeart/2017/3/layout/DropPinTimeline"/>
    <dgm:cxn modelId="{9679F75F-9102-4C82-8CCF-61E6C62F3D3F}" type="presParOf" srcId="{69D85705-4598-455D-8FA9-FB7BE56A1054}" destId="{C67BECE9-6FDB-4971-94DA-D744E419646C}" srcOrd="2" destOrd="0" presId="urn:microsoft.com/office/officeart/2017/3/layout/DropPinTimeline"/>
    <dgm:cxn modelId="{59B352F5-4B08-4961-AD58-DB1824DA27A3}" type="presParOf" srcId="{69D85705-4598-455D-8FA9-FB7BE56A1054}" destId="{FB79D176-CCD6-4619-B7EB-07CB1A446DFC}" srcOrd="3" destOrd="0" presId="urn:microsoft.com/office/officeart/2017/3/layout/DropPinTimeline"/>
    <dgm:cxn modelId="{9C5DC098-8F28-49B4-81E2-7D52EFAD4210}" type="presParOf" srcId="{69D85705-4598-455D-8FA9-FB7BE56A1054}" destId="{F0F976E0-D6C0-44FA-B6E0-796552A772B5}" srcOrd="4" destOrd="0" presId="urn:microsoft.com/office/officeart/2017/3/layout/DropPinTimeline"/>
    <dgm:cxn modelId="{08C13784-3D7F-4CCD-AAEB-326EFB5315A0}" type="presParOf" srcId="{69D85705-4598-455D-8FA9-FB7BE56A1054}" destId="{A57B5F2C-3D4B-4873-BC06-9D7682C3A189}" srcOrd="5" destOrd="0" presId="urn:microsoft.com/office/officeart/2017/3/layout/DropPinTimeline"/>
    <dgm:cxn modelId="{C24AD8ED-8D99-4713-899F-54E67B95086D}" type="presParOf" srcId="{9495CC6B-774D-4B42-9F8D-4DE097822CF0}" destId="{CAC5DDFA-6C9B-4018-9CD1-BA6D734B8881}" srcOrd="3" destOrd="0" presId="urn:microsoft.com/office/officeart/2017/3/layout/DropPinTimeline"/>
    <dgm:cxn modelId="{2E8B07E3-B25D-4CEC-A26A-CF0D861C4554}" type="presParOf" srcId="{9495CC6B-774D-4B42-9F8D-4DE097822CF0}" destId="{372DFEE4-2722-4748-876C-A08F6B4C583D}" srcOrd="4" destOrd="0" presId="urn:microsoft.com/office/officeart/2017/3/layout/DropPinTimeline"/>
    <dgm:cxn modelId="{D80FDC2E-E987-40DE-91E5-A3EADC6B318B}" type="presParOf" srcId="{372DFEE4-2722-4748-876C-A08F6B4C583D}" destId="{064954E7-0A96-41D0-8062-A7201046E7DC}" srcOrd="0" destOrd="0" presId="urn:microsoft.com/office/officeart/2017/3/layout/DropPinTimeline"/>
    <dgm:cxn modelId="{0892FA41-B236-4609-AF83-6F4820EF1D46}" type="presParOf" srcId="{372DFEE4-2722-4748-876C-A08F6B4C583D}" destId="{67E01654-566A-4FEE-A779-A9A3C9F83BDF}" srcOrd="1" destOrd="0" presId="urn:microsoft.com/office/officeart/2017/3/layout/DropPinTimeline"/>
    <dgm:cxn modelId="{236A4821-BBAD-4A80-8E94-BF2E1BB1D6B2}" type="presParOf" srcId="{67E01654-566A-4FEE-A779-A9A3C9F83BDF}" destId="{C4403CCA-07C2-4076-8FAD-C0598ED1112A}" srcOrd="0" destOrd="0" presId="urn:microsoft.com/office/officeart/2017/3/layout/DropPinTimeline"/>
    <dgm:cxn modelId="{45915133-B608-43D4-85A0-CF1AEC2EFE07}" type="presParOf" srcId="{67E01654-566A-4FEE-A779-A9A3C9F83BDF}" destId="{D565FDC1-36EE-40EB-8CE3-0CB4C5F2690E}" srcOrd="1" destOrd="0" presId="urn:microsoft.com/office/officeart/2017/3/layout/DropPinTimeline"/>
    <dgm:cxn modelId="{E778B6EC-714B-463A-89A9-57936BD51FF4}" type="presParOf" srcId="{372DFEE4-2722-4748-876C-A08F6B4C583D}" destId="{7C77FAD5-DA0B-4F38-A04D-EE9A7025B2C3}" srcOrd="2" destOrd="0" presId="urn:microsoft.com/office/officeart/2017/3/layout/DropPinTimeline"/>
    <dgm:cxn modelId="{70713258-174F-48A5-8826-242517CE78EE}" type="presParOf" srcId="{372DFEE4-2722-4748-876C-A08F6B4C583D}" destId="{FD5F7FA7-5737-4A20-8ABD-0EB4AB2D29D2}" srcOrd="3" destOrd="0" presId="urn:microsoft.com/office/officeart/2017/3/layout/DropPinTimeline"/>
    <dgm:cxn modelId="{5C024A9D-D324-49D0-A567-BE8F1478886A}" type="presParOf" srcId="{372DFEE4-2722-4748-876C-A08F6B4C583D}" destId="{102E5203-03F7-4123-A6B7-2E643F426DF3}" srcOrd="4" destOrd="0" presId="urn:microsoft.com/office/officeart/2017/3/layout/DropPinTimeline"/>
    <dgm:cxn modelId="{45A0CD98-2595-4194-A168-5D4EBA50803A}" type="presParOf" srcId="{372DFEE4-2722-4748-876C-A08F6B4C583D}" destId="{BD3503EC-0725-49A7-BE18-CBA9EF032188}" srcOrd="5" destOrd="0" presId="urn:microsoft.com/office/officeart/2017/3/layout/DropPinTimeline"/>
    <dgm:cxn modelId="{60655456-588F-416C-967D-7CCF726AAE28}" type="presParOf" srcId="{9495CC6B-774D-4B42-9F8D-4DE097822CF0}" destId="{D1432B94-E786-4F16-94E5-D027709BABBF}" srcOrd="5" destOrd="0" presId="urn:microsoft.com/office/officeart/2017/3/layout/DropPinTimeline"/>
    <dgm:cxn modelId="{55CF8BA3-13DE-42B2-ABA2-E78DC91ECBFA}" type="presParOf" srcId="{9495CC6B-774D-4B42-9F8D-4DE097822CF0}" destId="{B2AB8D05-0B6E-4A84-BF11-3E6F44EFECBE}" srcOrd="6" destOrd="0" presId="urn:microsoft.com/office/officeart/2017/3/layout/DropPinTimeline"/>
    <dgm:cxn modelId="{45282305-BEEE-44BB-8FAE-20E2192872E5}" type="presParOf" srcId="{B2AB8D05-0B6E-4A84-BF11-3E6F44EFECBE}" destId="{F89CD56C-6B33-4BB1-B5DE-7A6CE3D6A39F}" srcOrd="0" destOrd="0" presId="urn:microsoft.com/office/officeart/2017/3/layout/DropPinTimeline"/>
    <dgm:cxn modelId="{7851F25E-996F-44FD-B4DB-CABFA724C9D8}" type="presParOf" srcId="{B2AB8D05-0B6E-4A84-BF11-3E6F44EFECBE}" destId="{1B46B6A8-C2DF-4DC4-A381-B01538FC4BE7}" srcOrd="1" destOrd="0" presId="urn:microsoft.com/office/officeart/2017/3/layout/DropPinTimeline"/>
    <dgm:cxn modelId="{3A338211-5CC9-4EC4-9DD8-597F38ADD2EC}" type="presParOf" srcId="{1B46B6A8-C2DF-4DC4-A381-B01538FC4BE7}" destId="{4EED88CD-C307-4E10-AE63-E2AF151F0709}" srcOrd="0" destOrd="0" presId="urn:microsoft.com/office/officeart/2017/3/layout/DropPinTimeline"/>
    <dgm:cxn modelId="{AF82E3ED-D739-4D6F-943C-C993F4D89158}" type="presParOf" srcId="{1B46B6A8-C2DF-4DC4-A381-B01538FC4BE7}" destId="{439C7C6D-A5EE-4D40-B126-43643A4E6158}" srcOrd="1" destOrd="0" presId="urn:microsoft.com/office/officeart/2017/3/layout/DropPinTimeline"/>
    <dgm:cxn modelId="{8CA0F5DD-7FE7-4F7B-A6BF-AC94A0AFC9EA}" type="presParOf" srcId="{B2AB8D05-0B6E-4A84-BF11-3E6F44EFECBE}" destId="{3476652D-283A-4149-9471-81A9377DEA1A}" srcOrd="2" destOrd="0" presId="urn:microsoft.com/office/officeart/2017/3/layout/DropPinTimeline"/>
    <dgm:cxn modelId="{57ABB8BA-77E4-4D55-B5F9-36BED4522220}" type="presParOf" srcId="{B2AB8D05-0B6E-4A84-BF11-3E6F44EFECBE}" destId="{E1020741-6229-4A91-9D9B-071D4D90FF54}" srcOrd="3" destOrd="0" presId="urn:microsoft.com/office/officeart/2017/3/layout/DropPinTimeline"/>
    <dgm:cxn modelId="{82AA5007-0A7B-48DA-B1B1-E17D386A01DD}" type="presParOf" srcId="{B2AB8D05-0B6E-4A84-BF11-3E6F44EFECBE}" destId="{1E58CBD4-5C8B-4520-8E48-75FA5BFB2B62}" srcOrd="4" destOrd="0" presId="urn:microsoft.com/office/officeart/2017/3/layout/DropPinTimeline"/>
    <dgm:cxn modelId="{75C92890-F456-4CD2-A39B-A597C19C15E7}" type="presParOf" srcId="{B2AB8D05-0B6E-4A84-BF11-3E6F44EFECBE}" destId="{07E247EE-DEF9-4625-93BB-886AB840D1B2}" srcOrd="5" destOrd="0" presId="urn:microsoft.com/office/officeart/2017/3/layout/DropPinTimeline"/>
    <dgm:cxn modelId="{B7011EBF-A7A2-4DAE-AA5A-83429FA9AD94}" type="presParOf" srcId="{9495CC6B-774D-4B42-9F8D-4DE097822CF0}" destId="{03527DAF-EF01-472B-82BC-DB1D2F03D203}" srcOrd="7" destOrd="0" presId="urn:microsoft.com/office/officeart/2017/3/layout/DropPinTimeline"/>
    <dgm:cxn modelId="{23C6F584-682C-4AC1-AD46-637D88AB3EBD}" type="presParOf" srcId="{9495CC6B-774D-4B42-9F8D-4DE097822CF0}" destId="{331AFC8B-F7BB-4A09-811B-BB1D901B83B0}" srcOrd="8" destOrd="0" presId="urn:microsoft.com/office/officeart/2017/3/layout/DropPinTimeline"/>
    <dgm:cxn modelId="{48D8593B-A2E5-46F5-B2E0-3E76CF29CF1A}" type="presParOf" srcId="{331AFC8B-F7BB-4A09-811B-BB1D901B83B0}" destId="{9AFDD036-60F1-4928-B3D7-E9E18B0D064F}" srcOrd="0" destOrd="0" presId="urn:microsoft.com/office/officeart/2017/3/layout/DropPinTimeline"/>
    <dgm:cxn modelId="{0538F545-269B-4308-9656-8762CC3CB86A}" type="presParOf" srcId="{331AFC8B-F7BB-4A09-811B-BB1D901B83B0}" destId="{444A7E82-E7E9-4554-971B-F5AE755F4F8C}" srcOrd="1" destOrd="0" presId="urn:microsoft.com/office/officeart/2017/3/layout/DropPinTimeline"/>
    <dgm:cxn modelId="{1925492F-F3CD-495E-974F-CFCA9263AA93}" type="presParOf" srcId="{444A7E82-E7E9-4554-971B-F5AE755F4F8C}" destId="{54474657-4B60-4AED-931F-D4581A3E6E13}" srcOrd="0" destOrd="0" presId="urn:microsoft.com/office/officeart/2017/3/layout/DropPinTimeline"/>
    <dgm:cxn modelId="{17FF5732-5512-47CD-B0B1-CB1739077D90}" type="presParOf" srcId="{444A7E82-E7E9-4554-971B-F5AE755F4F8C}" destId="{587BACC6-9A29-40E0-8045-D8C97A1C7942}" srcOrd="1" destOrd="0" presId="urn:microsoft.com/office/officeart/2017/3/layout/DropPinTimeline"/>
    <dgm:cxn modelId="{55F7D839-ACED-4EA3-BDE1-52F8A9C83D21}" type="presParOf" srcId="{331AFC8B-F7BB-4A09-811B-BB1D901B83B0}" destId="{C4E9929B-F93F-415D-A088-A9B07D1F488C}" srcOrd="2" destOrd="0" presId="urn:microsoft.com/office/officeart/2017/3/layout/DropPinTimeline"/>
    <dgm:cxn modelId="{D73D785B-163E-4EF8-98A5-1A4F9FF254AB}" type="presParOf" srcId="{331AFC8B-F7BB-4A09-811B-BB1D901B83B0}" destId="{4B6F68FF-D6DB-4237-A338-5AB283C08153}" srcOrd="3" destOrd="0" presId="urn:microsoft.com/office/officeart/2017/3/layout/DropPinTimeline"/>
    <dgm:cxn modelId="{06785BE7-AED2-478C-8B6E-E521380B0AE1}" type="presParOf" srcId="{331AFC8B-F7BB-4A09-811B-BB1D901B83B0}" destId="{FB4DFB49-1FD3-49A9-843F-634926B48E91}" srcOrd="4" destOrd="0" presId="urn:microsoft.com/office/officeart/2017/3/layout/DropPinTimeline"/>
    <dgm:cxn modelId="{0758E0F0-104A-4BAD-A6E3-871B359116E3}" type="presParOf" srcId="{331AFC8B-F7BB-4A09-811B-BB1D901B83B0}" destId="{AAD1D01E-C3B1-4FBC-BFF8-5639B05EFC15}" srcOrd="5" destOrd="0" presId="urn:microsoft.com/office/officeart/2017/3/layout/DropPinTimeline"/>
    <dgm:cxn modelId="{64E8720A-12DE-4F59-8A64-9F2CC1D044B0}" type="presParOf" srcId="{9495CC6B-774D-4B42-9F8D-4DE097822CF0}" destId="{FFFD4FF5-F707-4774-9233-C1C1DAD17E24}" srcOrd="9" destOrd="0" presId="urn:microsoft.com/office/officeart/2017/3/layout/DropPinTimeline"/>
    <dgm:cxn modelId="{A3F38073-0ED5-41F3-880A-3CC8200172C8}" type="presParOf" srcId="{9495CC6B-774D-4B42-9F8D-4DE097822CF0}" destId="{B0259375-3EF5-4187-9D67-E4D140D3361F}" srcOrd="10" destOrd="0" presId="urn:microsoft.com/office/officeart/2017/3/layout/DropPinTimeline"/>
    <dgm:cxn modelId="{74D7FD4E-3EB1-48CF-917C-838A8DAA5755}" type="presParOf" srcId="{B0259375-3EF5-4187-9D67-E4D140D3361F}" destId="{D0B86AFB-BD34-4B0F-A790-CB2D516220D5}" srcOrd="0" destOrd="0" presId="urn:microsoft.com/office/officeart/2017/3/layout/DropPinTimeline"/>
    <dgm:cxn modelId="{82EF34D7-7514-4ED0-B18B-FCB0B5AD47AB}" type="presParOf" srcId="{B0259375-3EF5-4187-9D67-E4D140D3361F}" destId="{72DAD57A-4D42-4516-9BBF-19305A1B78DD}" srcOrd="1" destOrd="0" presId="urn:microsoft.com/office/officeart/2017/3/layout/DropPinTimeline"/>
    <dgm:cxn modelId="{C13A997B-6F7E-4598-AB38-585A9FE800F6}" type="presParOf" srcId="{72DAD57A-4D42-4516-9BBF-19305A1B78DD}" destId="{9FB8242B-0D1C-4F7F-B86E-9CF10315870C}" srcOrd="0" destOrd="0" presId="urn:microsoft.com/office/officeart/2017/3/layout/DropPinTimeline"/>
    <dgm:cxn modelId="{8230BD02-28F0-4E88-A560-08400420C025}" type="presParOf" srcId="{72DAD57A-4D42-4516-9BBF-19305A1B78DD}" destId="{F896899F-D7FA-40AB-B129-7D0C42CF87DA}" srcOrd="1" destOrd="0" presId="urn:microsoft.com/office/officeart/2017/3/layout/DropPinTimeline"/>
    <dgm:cxn modelId="{20F35017-4CD4-42B0-8E1F-BBAE6704C34D}" type="presParOf" srcId="{B0259375-3EF5-4187-9D67-E4D140D3361F}" destId="{EC75C87F-8AD4-4240-AEB6-232E2980C8AC}" srcOrd="2" destOrd="0" presId="urn:microsoft.com/office/officeart/2017/3/layout/DropPinTimeline"/>
    <dgm:cxn modelId="{C1296F9B-F0B5-438A-94C1-9AFD416A15AF}" type="presParOf" srcId="{B0259375-3EF5-4187-9D67-E4D140D3361F}" destId="{59B174FC-9D78-4D76-B351-13E4063573F7}" srcOrd="3" destOrd="0" presId="urn:microsoft.com/office/officeart/2017/3/layout/DropPinTimeline"/>
    <dgm:cxn modelId="{AAC1187C-A89B-4386-B0E0-726865142FCE}" type="presParOf" srcId="{B0259375-3EF5-4187-9D67-E4D140D3361F}" destId="{91703118-B8CA-496A-90DA-DA84336E4D0D}" srcOrd="4" destOrd="0" presId="urn:microsoft.com/office/officeart/2017/3/layout/DropPinTimeline"/>
    <dgm:cxn modelId="{FFC846D4-21DF-4647-923D-0511BDD70D13}" type="presParOf" srcId="{B0259375-3EF5-4187-9D67-E4D140D3361F}" destId="{79355BDA-1001-4374-8715-92D6D8E315C4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50D83-A4EB-43A9-BFDB-94AB20FCB753}">
      <dsp:nvSpPr>
        <dsp:cNvPr id="0" name=""/>
        <dsp:cNvSpPr/>
      </dsp:nvSpPr>
      <dsp:spPr>
        <a:xfrm>
          <a:off x="0" y="2596064"/>
          <a:ext cx="963299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D4C1B-63F9-4467-BA66-EB39F1BDBE60}">
      <dsp:nvSpPr>
        <dsp:cNvPr id="0" name=""/>
        <dsp:cNvSpPr/>
      </dsp:nvSpPr>
      <dsp:spPr>
        <a:xfrm rot="8100000">
          <a:off x="78917" y="603049"/>
          <a:ext cx="372308" cy="3723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E9189-7FE6-408E-962B-DDD6D2D408A4}">
      <dsp:nvSpPr>
        <dsp:cNvPr id="0" name=""/>
        <dsp:cNvSpPr/>
      </dsp:nvSpPr>
      <dsp:spPr>
        <a:xfrm>
          <a:off x="120277" y="644409"/>
          <a:ext cx="289587" cy="2895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88365-CCFB-48BA-B2E6-5E415338C510}">
      <dsp:nvSpPr>
        <dsp:cNvPr id="0" name=""/>
        <dsp:cNvSpPr/>
      </dsp:nvSpPr>
      <dsp:spPr>
        <a:xfrm>
          <a:off x="528333" y="1059194"/>
          <a:ext cx="2234676" cy="153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"/>
            </a:rPr>
            <a:t>Q1 – Q3 2024</a:t>
          </a:r>
          <a:endParaRPr lang="en-US" sz="1000" kern="1200"/>
        </a:p>
      </dsp:txBody>
      <dsp:txXfrm>
        <a:off x="528333" y="1059194"/>
        <a:ext cx="2234676" cy="1536869"/>
      </dsp:txXfrm>
    </dsp:sp>
    <dsp:sp modelId="{A48119A7-BD70-4FFC-AF12-A6405BBC78C7}">
      <dsp:nvSpPr>
        <dsp:cNvPr id="0" name=""/>
        <dsp:cNvSpPr/>
      </dsp:nvSpPr>
      <dsp:spPr>
        <a:xfrm>
          <a:off x="528333" y="519212"/>
          <a:ext cx="2234676" cy="539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Arial"/>
            </a:rPr>
            <a:t>Public Road Upgrades</a:t>
          </a:r>
          <a:endParaRPr lang="en-US" sz="1300" kern="1200"/>
        </a:p>
      </dsp:txBody>
      <dsp:txXfrm>
        <a:off x="528333" y="519212"/>
        <a:ext cx="2234676" cy="539981"/>
      </dsp:txXfrm>
    </dsp:sp>
    <dsp:sp modelId="{36042693-CB1F-48AA-A81E-86358CC7F6A6}">
      <dsp:nvSpPr>
        <dsp:cNvPr id="0" name=""/>
        <dsp:cNvSpPr/>
      </dsp:nvSpPr>
      <dsp:spPr>
        <a:xfrm>
          <a:off x="265071" y="1059194"/>
          <a:ext cx="0" cy="15368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DAB79-346B-4580-8B8D-DD34FBA01A75}">
      <dsp:nvSpPr>
        <dsp:cNvPr id="0" name=""/>
        <dsp:cNvSpPr/>
      </dsp:nvSpPr>
      <dsp:spPr>
        <a:xfrm>
          <a:off x="224413" y="2547465"/>
          <a:ext cx="94774" cy="97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35974-9D1D-40CB-9C7D-CD612F1AC82A}">
      <dsp:nvSpPr>
        <dsp:cNvPr id="0" name=""/>
        <dsp:cNvSpPr/>
      </dsp:nvSpPr>
      <dsp:spPr>
        <a:xfrm rot="18900000">
          <a:off x="1452552" y="4216770"/>
          <a:ext cx="372308" cy="3723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8B4E1-BD7C-4896-96DC-61AA7D2A0D5E}">
      <dsp:nvSpPr>
        <dsp:cNvPr id="0" name=""/>
        <dsp:cNvSpPr/>
      </dsp:nvSpPr>
      <dsp:spPr>
        <a:xfrm>
          <a:off x="1493912" y="4258130"/>
          <a:ext cx="289587" cy="2895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BECE9-6FDB-4971-94DA-D744E419646C}">
      <dsp:nvSpPr>
        <dsp:cNvPr id="0" name=""/>
        <dsp:cNvSpPr/>
      </dsp:nvSpPr>
      <dsp:spPr>
        <a:xfrm>
          <a:off x="1901967" y="2596064"/>
          <a:ext cx="2234676" cy="153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"/>
            </a:rPr>
            <a:t>Q3 2024 – Q2 2026</a:t>
          </a:r>
          <a:endParaRPr lang="en-US" sz="1000" kern="1200"/>
        </a:p>
      </dsp:txBody>
      <dsp:txXfrm>
        <a:off x="1901967" y="2596064"/>
        <a:ext cx="2234676" cy="1536869"/>
      </dsp:txXfrm>
    </dsp:sp>
    <dsp:sp modelId="{FB79D176-CCD6-4619-B7EB-07CB1A446DFC}">
      <dsp:nvSpPr>
        <dsp:cNvPr id="0" name=""/>
        <dsp:cNvSpPr/>
      </dsp:nvSpPr>
      <dsp:spPr>
        <a:xfrm>
          <a:off x="1901967" y="4132933"/>
          <a:ext cx="2234676" cy="539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Arial"/>
            </a:rPr>
            <a:t>Wind Farm Civil Works </a:t>
          </a:r>
          <a:endParaRPr lang="en-US" sz="1300" kern="1200"/>
        </a:p>
      </dsp:txBody>
      <dsp:txXfrm>
        <a:off x="1901967" y="4132933"/>
        <a:ext cx="2234676" cy="539981"/>
      </dsp:txXfrm>
    </dsp:sp>
    <dsp:sp modelId="{F0F976E0-D6C0-44FA-B6E0-796552A772B5}">
      <dsp:nvSpPr>
        <dsp:cNvPr id="0" name=""/>
        <dsp:cNvSpPr/>
      </dsp:nvSpPr>
      <dsp:spPr>
        <a:xfrm>
          <a:off x="1638706" y="2596064"/>
          <a:ext cx="0" cy="15368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D56BE-F40B-4C04-9187-44F1EC43C4D7}">
      <dsp:nvSpPr>
        <dsp:cNvPr id="0" name=""/>
        <dsp:cNvSpPr/>
      </dsp:nvSpPr>
      <dsp:spPr>
        <a:xfrm>
          <a:off x="1598048" y="2547465"/>
          <a:ext cx="94774" cy="97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03CCA-07C2-4076-8FAD-C0598ED1112A}">
      <dsp:nvSpPr>
        <dsp:cNvPr id="0" name=""/>
        <dsp:cNvSpPr/>
      </dsp:nvSpPr>
      <dsp:spPr>
        <a:xfrm rot="8100000">
          <a:off x="2826186" y="603049"/>
          <a:ext cx="372308" cy="3723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5FDC1-36EE-40EB-8CE3-0CB4C5F2690E}">
      <dsp:nvSpPr>
        <dsp:cNvPr id="0" name=""/>
        <dsp:cNvSpPr/>
      </dsp:nvSpPr>
      <dsp:spPr>
        <a:xfrm>
          <a:off x="2867546" y="644409"/>
          <a:ext cx="289587" cy="2895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7FAD5-DA0B-4F38-A04D-EE9A7025B2C3}">
      <dsp:nvSpPr>
        <dsp:cNvPr id="0" name=""/>
        <dsp:cNvSpPr/>
      </dsp:nvSpPr>
      <dsp:spPr>
        <a:xfrm>
          <a:off x="3275602" y="1059194"/>
          <a:ext cx="2234676" cy="153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"/>
            </a:rPr>
            <a:t>Q4</a:t>
          </a:r>
          <a:r>
            <a:rPr lang="en-US" sz="1000" b="0" kern="1200">
              <a:latin typeface="Arial"/>
              <a:cs typeface="Arial"/>
            </a:rPr>
            <a:t> 2025 – Q4 2026</a:t>
          </a:r>
          <a:endParaRPr lang="en-US" sz="1000" b="0" kern="1200">
            <a:cs typeface="Arial"/>
          </a:endParaRPr>
        </a:p>
      </dsp:txBody>
      <dsp:txXfrm>
        <a:off x="3275602" y="1059194"/>
        <a:ext cx="2234676" cy="1536869"/>
      </dsp:txXfrm>
    </dsp:sp>
    <dsp:sp modelId="{FD5F7FA7-5737-4A20-8ABD-0EB4AB2D29D2}">
      <dsp:nvSpPr>
        <dsp:cNvPr id="0" name=""/>
        <dsp:cNvSpPr/>
      </dsp:nvSpPr>
      <dsp:spPr>
        <a:xfrm>
          <a:off x="3275602" y="519212"/>
          <a:ext cx="2234676" cy="539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Arial"/>
            </a:rPr>
            <a:t>WTG Installation </a:t>
          </a:r>
          <a:endParaRPr lang="en-US" sz="1300" kern="1200"/>
        </a:p>
      </dsp:txBody>
      <dsp:txXfrm>
        <a:off x="3275602" y="519212"/>
        <a:ext cx="2234676" cy="539981"/>
      </dsp:txXfrm>
    </dsp:sp>
    <dsp:sp modelId="{102E5203-03F7-4123-A6B7-2E643F426DF3}">
      <dsp:nvSpPr>
        <dsp:cNvPr id="0" name=""/>
        <dsp:cNvSpPr/>
      </dsp:nvSpPr>
      <dsp:spPr>
        <a:xfrm>
          <a:off x="3012340" y="1059194"/>
          <a:ext cx="0" cy="15368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954E7-0A96-41D0-8062-A7201046E7DC}">
      <dsp:nvSpPr>
        <dsp:cNvPr id="0" name=""/>
        <dsp:cNvSpPr/>
      </dsp:nvSpPr>
      <dsp:spPr>
        <a:xfrm>
          <a:off x="2971682" y="2547465"/>
          <a:ext cx="94774" cy="97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D88CD-C307-4E10-AE63-E2AF151F0709}">
      <dsp:nvSpPr>
        <dsp:cNvPr id="0" name=""/>
        <dsp:cNvSpPr/>
      </dsp:nvSpPr>
      <dsp:spPr>
        <a:xfrm rot="18900000">
          <a:off x="4199821" y="4216770"/>
          <a:ext cx="372308" cy="3723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C7C6D-A5EE-4D40-B126-43643A4E6158}">
      <dsp:nvSpPr>
        <dsp:cNvPr id="0" name=""/>
        <dsp:cNvSpPr/>
      </dsp:nvSpPr>
      <dsp:spPr>
        <a:xfrm>
          <a:off x="4241181" y="4258130"/>
          <a:ext cx="289587" cy="2895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6652D-283A-4149-9471-81A9377DEA1A}">
      <dsp:nvSpPr>
        <dsp:cNvPr id="0" name=""/>
        <dsp:cNvSpPr/>
      </dsp:nvSpPr>
      <dsp:spPr>
        <a:xfrm>
          <a:off x="4649236" y="2596064"/>
          <a:ext cx="2234676" cy="153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solidFill>
                <a:srgbClr val="444444"/>
              </a:solidFill>
              <a:latin typeface="Calibri"/>
              <a:cs typeface="Calibri"/>
            </a:rPr>
            <a:t>Q3 2026 – Q1 2027</a:t>
          </a:r>
        </a:p>
      </dsp:txBody>
      <dsp:txXfrm>
        <a:off x="4649236" y="2596064"/>
        <a:ext cx="2234676" cy="1536869"/>
      </dsp:txXfrm>
    </dsp:sp>
    <dsp:sp modelId="{E1020741-6229-4A91-9D9B-071D4D90FF54}">
      <dsp:nvSpPr>
        <dsp:cNvPr id="0" name=""/>
        <dsp:cNvSpPr/>
      </dsp:nvSpPr>
      <dsp:spPr>
        <a:xfrm>
          <a:off x="4649236" y="4132933"/>
          <a:ext cx="2234676" cy="539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solidFill>
                <a:srgbClr val="444444"/>
              </a:solidFill>
              <a:latin typeface="Arial"/>
              <a:cs typeface="Calibri"/>
            </a:rPr>
            <a:t>WTG Energisation &amp; Handover</a:t>
          </a:r>
          <a:r>
            <a:rPr lang="en-US" sz="1300" b="1" kern="1200">
              <a:latin typeface="Arial"/>
              <a:cs typeface="Calibri"/>
            </a:rPr>
            <a:t> </a:t>
          </a:r>
          <a:endParaRPr lang="en-US" sz="1300" kern="1200"/>
        </a:p>
      </dsp:txBody>
      <dsp:txXfrm>
        <a:off x="4649236" y="4132933"/>
        <a:ext cx="2234676" cy="539981"/>
      </dsp:txXfrm>
    </dsp:sp>
    <dsp:sp modelId="{1E58CBD4-5C8B-4520-8E48-75FA5BFB2B62}">
      <dsp:nvSpPr>
        <dsp:cNvPr id="0" name=""/>
        <dsp:cNvSpPr/>
      </dsp:nvSpPr>
      <dsp:spPr>
        <a:xfrm>
          <a:off x="4385975" y="2596064"/>
          <a:ext cx="0" cy="15368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CD56C-6B33-4BB1-B5DE-7A6CE3D6A39F}">
      <dsp:nvSpPr>
        <dsp:cNvPr id="0" name=""/>
        <dsp:cNvSpPr/>
      </dsp:nvSpPr>
      <dsp:spPr>
        <a:xfrm>
          <a:off x="4345317" y="2547465"/>
          <a:ext cx="94774" cy="97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74657-4B60-4AED-931F-D4581A3E6E13}">
      <dsp:nvSpPr>
        <dsp:cNvPr id="0" name=""/>
        <dsp:cNvSpPr/>
      </dsp:nvSpPr>
      <dsp:spPr>
        <a:xfrm rot="8100000">
          <a:off x="5573455" y="603049"/>
          <a:ext cx="372308" cy="3723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BACC6-9A29-40E0-8045-D8C97A1C7942}">
      <dsp:nvSpPr>
        <dsp:cNvPr id="0" name=""/>
        <dsp:cNvSpPr/>
      </dsp:nvSpPr>
      <dsp:spPr>
        <a:xfrm>
          <a:off x="5614815" y="644409"/>
          <a:ext cx="289587" cy="2895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9929B-F93F-415D-A088-A9B07D1F488C}">
      <dsp:nvSpPr>
        <dsp:cNvPr id="0" name=""/>
        <dsp:cNvSpPr/>
      </dsp:nvSpPr>
      <dsp:spPr>
        <a:xfrm>
          <a:off x="6022871" y="1059194"/>
          <a:ext cx="2234676" cy="153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solidFill>
                <a:srgbClr val="444444"/>
              </a:solidFill>
              <a:latin typeface="Calibri"/>
              <a:cs typeface="Calibri"/>
            </a:rPr>
            <a:t>Q1 2027</a:t>
          </a:r>
        </a:p>
      </dsp:txBody>
      <dsp:txXfrm>
        <a:off x="6022871" y="1059194"/>
        <a:ext cx="2234676" cy="1536869"/>
      </dsp:txXfrm>
    </dsp:sp>
    <dsp:sp modelId="{4B6F68FF-D6DB-4237-A338-5AB283C08153}">
      <dsp:nvSpPr>
        <dsp:cNvPr id="0" name=""/>
        <dsp:cNvSpPr/>
      </dsp:nvSpPr>
      <dsp:spPr>
        <a:xfrm>
          <a:off x="6022871" y="519212"/>
          <a:ext cx="2234676" cy="539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solidFill>
                <a:srgbClr val="444444"/>
              </a:solidFill>
              <a:latin typeface="Arial"/>
              <a:cs typeface="Calibri"/>
            </a:rPr>
            <a:t>Anticipated Practical </a:t>
          </a:r>
          <a:r>
            <a:rPr lang="en-US" sz="1300" b="1" kern="1200">
              <a:latin typeface="Arial"/>
              <a:cs typeface="Calibri"/>
            </a:rPr>
            <a:t>Completion</a:t>
          </a:r>
          <a:endParaRPr lang="en-US" sz="1300" kern="1200"/>
        </a:p>
      </dsp:txBody>
      <dsp:txXfrm>
        <a:off x="6022871" y="519212"/>
        <a:ext cx="2234676" cy="539981"/>
      </dsp:txXfrm>
    </dsp:sp>
    <dsp:sp modelId="{FB4DFB49-1FD3-49A9-843F-634926B48E91}">
      <dsp:nvSpPr>
        <dsp:cNvPr id="0" name=""/>
        <dsp:cNvSpPr/>
      </dsp:nvSpPr>
      <dsp:spPr>
        <a:xfrm>
          <a:off x="5759609" y="1059194"/>
          <a:ext cx="0" cy="15368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DD036-60F1-4928-B3D7-E9E18B0D064F}">
      <dsp:nvSpPr>
        <dsp:cNvPr id="0" name=""/>
        <dsp:cNvSpPr/>
      </dsp:nvSpPr>
      <dsp:spPr>
        <a:xfrm>
          <a:off x="5718951" y="2547465"/>
          <a:ext cx="94774" cy="97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8242B-0D1C-4F7F-B86E-9CF10315870C}">
      <dsp:nvSpPr>
        <dsp:cNvPr id="0" name=""/>
        <dsp:cNvSpPr/>
      </dsp:nvSpPr>
      <dsp:spPr>
        <a:xfrm rot="18900000">
          <a:off x="6947090" y="4216770"/>
          <a:ext cx="372308" cy="3723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6899F-D7FA-40AB-B129-7D0C42CF87DA}">
      <dsp:nvSpPr>
        <dsp:cNvPr id="0" name=""/>
        <dsp:cNvSpPr/>
      </dsp:nvSpPr>
      <dsp:spPr>
        <a:xfrm>
          <a:off x="6988450" y="4258130"/>
          <a:ext cx="289587" cy="2895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5C87F-8AD4-4240-AEB6-232E2980C8AC}">
      <dsp:nvSpPr>
        <dsp:cNvPr id="0" name=""/>
        <dsp:cNvSpPr/>
      </dsp:nvSpPr>
      <dsp:spPr>
        <a:xfrm>
          <a:off x="7396505" y="2596064"/>
          <a:ext cx="2234676" cy="153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74FC-9D78-4D76-B351-13E4063573F7}">
      <dsp:nvSpPr>
        <dsp:cNvPr id="0" name=""/>
        <dsp:cNvSpPr/>
      </dsp:nvSpPr>
      <dsp:spPr>
        <a:xfrm>
          <a:off x="7396505" y="4132933"/>
          <a:ext cx="2234676" cy="539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latin typeface="Arial"/>
              <a:cs typeface="Calibri"/>
            </a:rPr>
            <a:t>SQE Operations Team operate the Wind Farm ~30 years</a:t>
          </a:r>
        </a:p>
      </dsp:txBody>
      <dsp:txXfrm>
        <a:off x="7396505" y="4132933"/>
        <a:ext cx="2234676" cy="539981"/>
      </dsp:txXfrm>
    </dsp:sp>
    <dsp:sp modelId="{91703118-B8CA-496A-90DA-DA84336E4D0D}">
      <dsp:nvSpPr>
        <dsp:cNvPr id="0" name=""/>
        <dsp:cNvSpPr/>
      </dsp:nvSpPr>
      <dsp:spPr>
        <a:xfrm>
          <a:off x="7133244" y="2596064"/>
          <a:ext cx="0" cy="15368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86AFB-BD34-4B0F-A790-CB2D516220D5}">
      <dsp:nvSpPr>
        <dsp:cNvPr id="0" name=""/>
        <dsp:cNvSpPr/>
      </dsp:nvSpPr>
      <dsp:spPr>
        <a:xfrm>
          <a:off x="7092586" y="2547465"/>
          <a:ext cx="94774" cy="97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5D2BA-FE84-4F29-BD05-349273FC81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973A32-26F1-47C5-A8BD-858B8AE00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427" y="1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83D0-9E60-46E9-8905-C7BF9D6D2071}" type="datetimeFigureOut">
              <a:rPr lang="en-AU" smtClean="0"/>
              <a:t>30/11/2023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71380-72A6-4791-8CA3-DE49A2EF1F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8C6FB-6199-44CE-9648-BD282CD2B9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85D3-8BB9-48B2-9385-1274D02B6E8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5677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7F61DFC-E09E-4974-A6A7-468A004DC4D4}" type="datetimeFigureOut">
              <a:rPr lang="en-GB" smtClean="0"/>
              <a:t>30/11/2023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B72466C-CFD5-4A25-892D-6BD3977E2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8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2466C-CFD5-4A25-892D-6BD3977E274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37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F3B5-1AC9-474E-BD63-DE6FB94200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2511" y="2408170"/>
            <a:ext cx="6567652" cy="149579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presentation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05391C-F64B-A301-D4ED-79986E792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3942" y="333375"/>
            <a:ext cx="2285648" cy="93503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3ABDF6-5847-5902-2806-A1AE5F2B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819" t="1" b="1"/>
          <a:stretch/>
        </p:blipFill>
        <p:spPr>
          <a:xfrm>
            <a:off x="0" y="1"/>
            <a:ext cx="4136994" cy="6858000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C7FF11F6-ABE3-166B-7F7E-B7FAD9669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2511" y="4091986"/>
            <a:ext cx="6567652" cy="49244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67566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324000"/>
            <a:ext cx="9951141" cy="3323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 noProof="0"/>
              <a:t>Agenda / Contents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C1E321-35E0-402A-93AC-5BB6B5AB2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1" y="1265038"/>
            <a:ext cx="10760313" cy="3915452"/>
          </a:xfrm>
        </p:spPr>
        <p:txBody>
          <a:bodyPr numCol="2" spcCol="360000">
            <a:noAutofit/>
          </a:bodyPr>
          <a:lstStyle>
            <a:lvl1pPr marL="355600" indent="-355600">
              <a:spcBef>
                <a:spcPts val="1800"/>
              </a:spcBef>
              <a:buClr>
                <a:schemeClr val="accent2"/>
              </a:buClr>
              <a:buFont typeface="+mj-lt"/>
              <a:buAutoNum type="arabicPeriod"/>
              <a:defRPr sz="2000" b="1" i="0" cap="none" baseline="0">
                <a:solidFill>
                  <a:schemeClr val="accent2"/>
                </a:solidFill>
                <a:latin typeface="+mj-lt"/>
              </a:defRPr>
            </a:lvl1pPr>
            <a:lvl2pPr marL="630238" indent="-2746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Slide details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542C857-392B-4665-BF1A-3DE54E00B41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2E183CC2-C060-C4A6-227C-593222D75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36977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2DD6E-2420-8EBC-E4B1-E4942DB7D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68414"/>
            <a:ext cx="2749063" cy="132959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en-AU" noProof="0"/>
              <a:t>Agenda / Contents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63AC3011-3AA7-407C-9D6B-A3FEBDFF48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grpSp>
        <p:nvGrpSpPr>
          <p:cNvPr id="7" name="Graphic 4">
            <a:extLst>
              <a:ext uri="{FF2B5EF4-FFF2-40B4-BE49-F238E27FC236}">
                <a16:creationId xmlns:a16="http://schemas.microsoft.com/office/drawing/2014/main" id="{58E5386B-2239-1046-8BA5-08B60BE4CE92}"/>
              </a:ext>
            </a:extLst>
          </p:cNvPr>
          <p:cNvGrpSpPr/>
          <p:nvPr userDrawn="1"/>
        </p:nvGrpSpPr>
        <p:grpSpPr>
          <a:xfrm>
            <a:off x="10998185" y="333375"/>
            <a:ext cx="465556" cy="469826"/>
            <a:chOff x="10998185" y="333375"/>
            <a:chExt cx="465556" cy="4698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416AD86-D369-30FF-E8A5-E4BDA9879239}"/>
                </a:ext>
              </a:extLst>
            </p:cNvPr>
            <p:cNvSpPr/>
            <p:nvPr/>
          </p:nvSpPr>
          <p:spPr>
            <a:xfrm>
              <a:off x="10998531" y="333952"/>
              <a:ext cx="202937" cy="203630"/>
            </a:xfrm>
            <a:custGeom>
              <a:avLst/>
              <a:gdLst>
                <a:gd name="connsiteX0" fmla="*/ 202938 w 202937"/>
                <a:gd name="connsiteY0" fmla="*/ 0 h 203630"/>
                <a:gd name="connsiteX1" fmla="*/ 177773 w 202937"/>
                <a:gd name="connsiteY1" fmla="*/ 0 h 203630"/>
                <a:gd name="connsiteX2" fmla="*/ 143719 w 202937"/>
                <a:gd name="connsiteY2" fmla="*/ 34285 h 203630"/>
                <a:gd name="connsiteX3" fmla="*/ 0 w 202937"/>
                <a:gd name="connsiteY3" fmla="*/ 178581 h 203630"/>
                <a:gd name="connsiteX4" fmla="*/ 25165 w 202937"/>
                <a:gd name="connsiteY4" fmla="*/ 203631 h 203630"/>
                <a:gd name="connsiteX5" fmla="*/ 168769 w 202937"/>
                <a:gd name="connsiteY5" fmla="*/ 59450 h 203630"/>
                <a:gd name="connsiteX6" fmla="*/ 202938 w 202937"/>
                <a:gd name="connsiteY6" fmla="*/ 25165 h 203630"/>
                <a:gd name="connsiteX7" fmla="*/ 202938 w 202937"/>
                <a:gd name="connsiteY7" fmla="*/ 0 h 20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630">
                  <a:moveTo>
                    <a:pt x="202938" y="0"/>
                  </a:moveTo>
                  <a:lnTo>
                    <a:pt x="177773" y="0"/>
                  </a:lnTo>
                  <a:lnTo>
                    <a:pt x="143719" y="34285"/>
                  </a:lnTo>
                  <a:lnTo>
                    <a:pt x="0" y="178581"/>
                  </a:lnTo>
                  <a:lnTo>
                    <a:pt x="25165" y="203631"/>
                  </a:lnTo>
                  <a:lnTo>
                    <a:pt x="168769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27B5DD-D1C4-B0A8-3BD9-5A4BD37A3E4C}"/>
                </a:ext>
              </a:extLst>
            </p:cNvPr>
            <p:cNvSpPr/>
            <p:nvPr/>
          </p:nvSpPr>
          <p:spPr>
            <a:xfrm>
              <a:off x="10998185" y="334067"/>
              <a:ext cx="141640" cy="34515"/>
            </a:xfrm>
            <a:custGeom>
              <a:avLst/>
              <a:gdLst>
                <a:gd name="connsiteX0" fmla="*/ 0 w 141640"/>
                <a:gd name="connsiteY0" fmla="*/ 346 h 34515"/>
                <a:gd name="connsiteX1" fmla="*/ 116 w 141640"/>
                <a:gd name="connsiteY1" fmla="*/ 34516 h 34515"/>
                <a:gd name="connsiteX2" fmla="*/ 107472 w 141640"/>
                <a:gd name="connsiteY2" fmla="*/ 34285 h 34515"/>
                <a:gd name="connsiteX3" fmla="*/ 141641 w 141640"/>
                <a:gd name="connsiteY3" fmla="*/ 0 h 34515"/>
                <a:gd name="connsiteX4" fmla="*/ 0 w 141640"/>
                <a:gd name="connsiteY4" fmla="*/ 346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0" y="346"/>
                  </a:moveTo>
                  <a:lnTo>
                    <a:pt x="116" y="34516"/>
                  </a:lnTo>
                  <a:lnTo>
                    <a:pt x="107472" y="34285"/>
                  </a:lnTo>
                  <a:lnTo>
                    <a:pt x="141641" y="0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945334-2762-D1C2-63E4-418AF21526E2}"/>
                </a:ext>
              </a:extLst>
            </p:cNvPr>
            <p:cNvSpPr/>
            <p:nvPr/>
          </p:nvSpPr>
          <p:spPr>
            <a:xfrm>
              <a:off x="11167415" y="395595"/>
              <a:ext cx="34515" cy="141640"/>
            </a:xfrm>
            <a:custGeom>
              <a:avLst/>
              <a:gdLst>
                <a:gd name="connsiteX0" fmla="*/ 34169 w 34515"/>
                <a:gd name="connsiteY0" fmla="*/ 0 h 141640"/>
                <a:gd name="connsiteX1" fmla="*/ 0 w 34515"/>
                <a:gd name="connsiteY1" fmla="*/ 34285 h 141640"/>
                <a:gd name="connsiteX2" fmla="*/ 231 w 34515"/>
                <a:gd name="connsiteY2" fmla="*/ 141641 h 141640"/>
                <a:gd name="connsiteX3" fmla="*/ 34516 w 34515"/>
                <a:gd name="connsiteY3" fmla="*/ 141641 h 141640"/>
                <a:gd name="connsiteX4" fmla="*/ 34169 w 34515"/>
                <a:gd name="connsiteY4" fmla="*/ 0 h 1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640">
                  <a:moveTo>
                    <a:pt x="34169" y="0"/>
                  </a:moveTo>
                  <a:lnTo>
                    <a:pt x="0" y="34285"/>
                  </a:lnTo>
                  <a:lnTo>
                    <a:pt x="231" y="141641"/>
                  </a:lnTo>
                  <a:lnTo>
                    <a:pt x="34516" y="141641"/>
                  </a:lnTo>
                  <a:lnTo>
                    <a:pt x="34169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F43DB6B-16DD-EB35-095D-EF56B385742E}"/>
                </a:ext>
              </a:extLst>
            </p:cNvPr>
            <p:cNvSpPr/>
            <p:nvPr/>
          </p:nvSpPr>
          <p:spPr>
            <a:xfrm>
              <a:off x="11259418" y="333490"/>
              <a:ext cx="141640" cy="34515"/>
            </a:xfrm>
            <a:custGeom>
              <a:avLst/>
              <a:gdLst>
                <a:gd name="connsiteX0" fmla="*/ 0 w 141640"/>
                <a:gd name="connsiteY0" fmla="*/ 346 h 34515"/>
                <a:gd name="connsiteX1" fmla="*/ 0 w 141640"/>
                <a:gd name="connsiteY1" fmla="*/ 34516 h 34515"/>
                <a:gd name="connsiteX2" fmla="*/ 107472 w 141640"/>
                <a:gd name="connsiteY2" fmla="*/ 34285 h 34515"/>
                <a:gd name="connsiteX3" fmla="*/ 141641 w 141640"/>
                <a:gd name="connsiteY3" fmla="*/ 0 h 34515"/>
                <a:gd name="connsiteX4" fmla="*/ 0 w 141640"/>
                <a:gd name="connsiteY4" fmla="*/ 346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0" y="346"/>
                  </a:moveTo>
                  <a:lnTo>
                    <a:pt x="0" y="34516"/>
                  </a:lnTo>
                  <a:lnTo>
                    <a:pt x="107472" y="34285"/>
                  </a:lnTo>
                  <a:lnTo>
                    <a:pt x="141641" y="0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DC0816-6F89-9271-A59C-4E21B2D97FF2}"/>
                </a:ext>
              </a:extLst>
            </p:cNvPr>
            <p:cNvSpPr/>
            <p:nvPr/>
          </p:nvSpPr>
          <p:spPr>
            <a:xfrm>
              <a:off x="11259764" y="333375"/>
              <a:ext cx="202937" cy="203630"/>
            </a:xfrm>
            <a:custGeom>
              <a:avLst/>
              <a:gdLst>
                <a:gd name="connsiteX0" fmla="*/ 202938 w 202937"/>
                <a:gd name="connsiteY0" fmla="*/ 0 h 203630"/>
                <a:gd name="connsiteX1" fmla="*/ 177773 w 202937"/>
                <a:gd name="connsiteY1" fmla="*/ 0 h 203630"/>
                <a:gd name="connsiteX2" fmla="*/ 143603 w 202937"/>
                <a:gd name="connsiteY2" fmla="*/ 34400 h 203630"/>
                <a:gd name="connsiteX3" fmla="*/ 0 w 202937"/>
                <a:gd name="connsiteY3" fmla="*/ 178581 h 203630"/>
                <a:gd name="connsiteX4" fmla="*/ 25165 w 202937"/>
                <a:gd name="connsiteY4" fmla="*/ 203630 h 203630"/>
                <a:gd name="connsiteX5" fmla="*/ 168884 w 202937"/>
                <a:gd name="connsiteY5" fmla="*/ 59450 h 203630"/>
                <a:gd name="connsiteX6" fmla="*/ 202938 w 202937"/>
                <a:gd name="connsiteY6" fmla="*/ 25165 h 203630"/>
                <a:gd name="connsiteX7" fmla="*/ 202938 w 202937"/>
                <a:gd name="connsiteY7" fmla="*/ 0 h 20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630">
                  <a:moveTo>
                    <a:pt x="202938" y="0"/>
                  </a:moveTo>
                  <a:lnTo>
                    <a:pt x="177773" y="0"/>
                  </a:lnTo>
                  <a:lnTo>
                    <a:pt x="143603" y="34400"/>
                  </a:lnTo>
                  <a:lnTo>
                    <a:pt x="0" y="178581"/>
                  </a:lnTo>
                  <a:lnTo>
                    <a:pt x="25165" y="203630"/>
                  </a:lnTo>
                  <a:lnTo>
                    <a:pt x="168884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901828C-EACB-55CB-97E5-0228B2B05B10}"/>
                </a:ext>
              </a:extLst>
            </p:cNvPr>
            <p:cNvSpPr/>
            <p:nvPr/>
          </p:nvSpPr>
          <p:spPr>
            <a:xfrm>
              <a:off x="11428648" y="395018"/>
              <a:ext cx="34515" cy="141756"/>
            </a:xfrm>
            <a:custGeom>
              <a:avLst/>
              <a:gdLst>
                <a:gd name="connsiteX0" fmla="*/ 0 w 34515"/>
                <a:gd name="connsiteY0" fmla="*/ 34285 h 141756"/>
                <a:gd name="connsiteX1" fmla="*/ 231 w 34515"/>
                <a:gd name="connsiteY1" fmla="*/ 141756 h 141756"/>
                <a:gd name="connsiteX2" fmla="*/ 34515 w 34515"/>
                <a:gd name="connsiteY2" fmla="*/ 141641 h 141756"/>
                <a:gd name="connsiteX3" fmla="*/ 34169 w 34515"/>
                <a:gd name="connsiteY3" fmla="*/ 0 h 141756"/>
                <a:gd name="connsiteX4" fmla="*/ 0 w 34515"/>
                <a:gd name="connsiteY4" fmla="*/ 34285 h 14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756">
                  <a:moveTo>
                    <a:pt x="0" y="34285"/>
                  </a:moveTo>
                  <a:lnTo>
                    <a:pt x="231" y="141756"/>
                  </a:lnTo>
                  <a:lnTo>
                    <a:pt x="34515" y="141641"/>
                  </a:lnTo>
                  <a:lnTo>
                    <a:pt x="34169" y="0"/>
                  </a:lnTo>
                  <a:lnTo>
                    <a:pt x="0" y="34285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4AE027F-5E2D-8985-AA9F-ADB0EDF7F827}"/>
                </a:ext>
              </a:extLst>
            </p:cNvPr>
            <p:cNvSpPr/>
            <p:nvPr/>
          </p:nvSpPr>
          <p:spPr>
            <a:xfrm>
              <a:off x="11259995" y="594723"/>
              <a:ext cx="141640" cy="34515"/>
            </a:xfrm>
            <a:custGeom>
              <a:avLst/>
              <a:gdLst>
                <a:gd name="connsiteX0" fmla="*/ 141641 w 141640"/>
                <a:gd name="connsiteY0" fmla="*/ 0 h 34515"/>
                <a:gd name="connsiteX1" fmla="*/ 0 w 141640"/>
                <a:gd name="connsiteY1" fmla="*/ 231 h 34515"/>
                <a:gd name="connsiteX2" fmla="*/ 115 w 141640"/>
                <a:gd name="connsiteY2" fmla="*/ 34516 h 34515"/>
                <a:gd name="connsiteX3" fmla="*/ 107472 w 141640"/>
                <a:gd name="connsiteY3" fmla="*/ 34285 h 34515"/>
                <a:gd name="connsiteX4" fmla="*/ 141641 w 141640"/>
                <a:gd name="connsiteY4" fmla="*/ 0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141641" y="0"/>
                  </a:moveTo>
                  <a:lnTo>
                    <a:pt x="0" y="231"/>
                  </a:lnTo>
                  <a:lnTo>
                    <a:pt x="115" y="34516"/>
                  </a:lnTo>
                  <a:lnTo>
                    <a:pt x="107472" y="34285"/>
                  </a:lnTo>
                  <a:lnTo>
                    <a:pt x="141641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EFC166-F95C-7A4A-D526-FB32F949B90F}"/>
                </a:ext>
              </a:extLst>
            </p:cNvPr>
            <p:cNvSpPr/>
            <p:nvPr/>
          </p:nvSpPr>
          <p:spPr>
            <a:xfrm>
              <a:off x="11260341" y="594493"/>
              <a:ext cx="202937" cy="203745"/>
            </a:xfrm>
            <a:custGeom>
              <a:avLst/>
              <a:gdLst>
                <a:gd name="connsiteX0" fmla="*/ 202938 w 202937"/>
                <a:gd name="connsiteY0" fmla="*/ 0 h 203745"/>
                <a:gd name="connsiteX1" fmla="*/ 177773 w 202937"/>
                <a:gd name="connsiteY1" fmla="*/ 115 h 203745"/>
                <a:gd name="connsiteX2" fmla="*/ 143603 w 202937"/>
                <a:gd name="connsiteY2" fmla="*/ 34400 h 203745"/>
                <a:gd name="connsiteX3" fmla="*/ 0 w 202937"/>
                <a:gd name="connsiteY3" fmla="*/ 178581 h 203745"/>
                <a:gd name="connsiteX4" fmla="*/ 25165 w 202937"/>
                <a:gd name="connsiteY4" fmla="*/ 203746 h 203745"/>
                <a:gd name="connsiteX5" fmla="*/ 168769 w 202937"/>
                <a:gd name="connsiteY5" fmla="*/ 59450 h 203745"/>
                <a:gd name="connsiteX6" fmla="*/ 202938 w 202937"/>
                <a:gd name="connsiteY6" fmla="*/ 25165 h 203745"/>
                <a:gd name="connsiteX7" fmla="*/ 202938 w 202937"/>
                <a:gd name="connsiteY7" fmla="*/ 0 h 20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745">
                  <a:moveTo>
                    <a:pt x="202938" y="0"/>
                  </a:moveTo>
                  <a:lnTo>
                    <a:pt x="177773" y="115"/>
                  </a:lnTo>
                  <a:lnTo>
                    <a:pt x="143603" y="34400"/>
                  </a:lnTo>
                  <a:lnTo>
                    <a:pt x="0" y="178581"/>
                  </a:lnTo>
                  <a:lnTo>
                    <a:pt x="25165" y="203746"/>
                  </a:lnTo>
                  <a:lnTo>
                    <a:pt x="168769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18B1E8A-2A37-B545-7D59-BFAB3B01CCD5}"/>
                </a:ext>
              </a:extLst>
            </p:cNvPr>
            <p:cNvSpPr/>
            <p:nvPr/>
          </p:nvSpPr>
          <p:spPr>
            <a:xfrm>
              <a:off x="11429226" y="661561"/>
              <a:ext cx="34515" cy="141640"/>
            </a:xfrm>
            <a:custGeom>
              <a:avLst/>
              <a:gdLst>
                <a:gd name="connsiteX0" fmla="*/ 0 w 34515"/>
                <a:gd name="connsiteY0" fmla="*/ 34285 h 141640"/>
                <a:gd name="connsiteX1" fmla="*/ 231 w 34515"/>
                <a:gd name="connsiteY1" fmla="*/ 141641 h 141640"/>
                <a:gd name="connsiteX2" fmla="*/ 34515 w 34515"/>
                <a:gd name="connsiteY2" fmla="*/ 141641 h 141640"/>
                <a:gd name="connsiteX3" fmla="*/ 34169 w 34515"/>
                <a:gd name="connsiteY3" fmla="*/ 0 h 141640"/>
                <a:gd name="connsiteX4" fmla="*/ 0 w 34515"/>
                <a:gd name="connsiteY4" fmla="*/ 34285 h 1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640">
                  <a:moveTo>
                    <a:pt x="0" y="34285"/>
                  </a:moveTo>
                  <a:lnTo>
                    <a:pt x="231" y="141641"/>
                  </a:lnTo>
                  <a:lnTo>
                    <a:pt x="34515" y="141641"/>
                  </a:lnTo>
                  <a:lnTo>
                    <a:pt x="34169" y="0"/>
                  </a:lnTo>
                  <a:lnTo>
                    <a:pt x="0" y="34285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</p:grp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6AE49689-A978-0421-F6C2-897BD4557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E710-5B7C-5A27-C9A0-7B25F692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5870" y="1268414"/>
            <a:ext cx="7056439" cy="4681536"/>
          </a:xfrm>
        </p:spPr>
        <p:txBody>
          <a:bodyPr/>
          <a:lstStyle>
            <a:lvl1pPr marL="444500" indent="-444500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>
                <a:tab pos="6996113" algn="r"/>
              </a:tabLst>
              <a:defRPr sz="2000"/>
            </a:lvl1pPr>
          </a:lstStyle>
          <a:p>
            <a:pPr lvl="0"/>
            <a:r>
              <a:rPr lang="en-AU" noProof="0"/>
              <a:t>Click to edit Agenda</a:t>
            </a:r>
          </a:p>
        </p:txBody>
      </p:sp>
    </p:spTree>
    <p:extLst>
      <p:ext uri="{BB962C8B-B14F-4D97-AF65-F5344CB8AC3E}">
        <p14:creationId xmlns:p14="http://schemas.microsoft.com/office/powerpoint/2010/main" val="375689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2DD6E-2420-8EBC-E4B1-E4942DB7D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68414"/>
            <a:ext cx="2749063" cy="199439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en-US" noProof="0"/>
              <a:t>Agenda / Contents</a:t>
            </a:r>
            <a:endParaRPr lang="en-AU" noProof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63AC3011-3AA7-407C-9D6B-A3FEBDFF48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9374F0CC-BEB5-40D8-88B6-6EFAC0B1199F}"/>
              </a:ext>
            </a:extLst>
          </p:cNvPr>
          <p:cNvSpPr/>
          <p:nvPr userDrawn="1"/>
        </p:nvSpPr>
        <p:spPr>
          <a:xfrm>
            <a:off x="10903888" y="5640079"/>
            <a:ext cx="554122" cy="55412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grpSp>
        <p:nvGrpSpPr>
          <p:cNvPr id="7" name="Graphic 4">
            <a:extLst>
              <a:ext uri="{FF2B5EF4-FFF2-40B4-BE49-F238E27FC236}">
                <a16:creationId xmlns:a16="http://schemas.microsoft.com/office/drawing/2014/main" id="{58E5386B-2239-1046-8BA5-08B60BE4CE92}"/>
              </a:ext>
            </a:extLst>
          </p:cNvPr>
          <p:cNvGrpSpPr/>
          <p:nvPr userDrawn="1"/>
        </p:nvGrpSpPr>
        <p:grpSpPr>
          <a:xfrm>
            <a:off x="10998185" y="333375"/>
            <a:ext cx="465556" cy="469826"/>
            <a:chOff x="10998185" y="333375"/>
            <a:chExt cx="465556" cy="4698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416AD86-D369-30FF-E8A5-E4BDA9879239}"/>
                </a:ext>
              </a:extLst>
            </p:cNvPr>
            <p:cNvSpPr/>
            <p:nvPr/>
          </p:nvSpPr>
          <p:spPr>
            <a:xfrm>
              <a:off x="10998531" y="333952"/>
              <a:ext cx="202937" cy="203630"/>
            </a:xfrm>
            <a:custGeom>
              <a:avLst/>
              <a:gdLst>
                <a:gd name="connsiteX0" fmla="*/ 202938 w 202937"/>
                <a:gd name="connsiteY0" fmla="*/ 0 h 203630"/>
                <a:gd name="connsiteX1" fmla="*/ 177773 w 202937"/>
                <a:gd name="connsiteY1" fmla="*/ 0 h 203630"/>
                <a:gd name="connsiteX2" fmla="*/ 143719 w 202937"/>
                <a:gd name="connsiteY2" fmla="*/ 34285 h 203630"/>
                <a:gd name="connsiteX3" fmla="*/ 0 w 202937"/>
                <a:gd name="connsiteY3" fmla="*/ 178581 h 203630"/>
                <a:gd name="connsiteX4" fmla="*/ 25165 w 202937"/>
                <a:gd name="connsiteY4" fmla="*/ 203631 h 203630"/>
                <a:gd name="connsiteX5" fmla="*/ 168769 w 202937"/>
                <a:gd name="connsiteY5" fmla="*/ 59450 h 203630"/>
                <a:gd name="connsiteX6" fmla="*/ 202938 w 202937"/>
                <a:gd name="connsiteY6" fmla="*/ 25165 h 203630"/>
                <a:gd name="connsiteX7" fmla="*/ 202938 w 202937"/>
                <a:gd name="connsiteY7" fmla="*/ 0 h 20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630">
                  <a:moveTo>
                    <a:pt x="202938" y="0"/>
                  </a:moveTo>
                  <a:lnTo>
                    <a:pt x="177773" y="0"/>
                  </a:lnTo>
                  <a:lnTo>
                    <a:pt x="143719" y="34285"/>
                  </a:lnTo>
                  <a:lnTo>
                    <a:pt x="0" y="178581"/>
                  </a:lnTo>
                  <a:lnTo>
                    <a:pt x="25165" y="203631"/>
                  </a:lnTo>
                  <a:lnTo>
                    <a:pt x="168769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27B5DD-D1C4-B0A8-3BD9-5A4BD37A3E4C}"/>
                </a:ext>
              </a:extLst>
            </p:cNvPr>
            <p:cNvSpPr/>
            <p:nvPr/>
          </p:nvSpPr>
          <p:spPr>
            <a:xfrm>
              <a:off x="10998185" y="334067"/>
              <a:ext cx="141640" cy="34515"/>
            </a:xfrm>
            <a:custGeom>
              <a:avLst/>
              <a:gdLst>
                <a:gd name="connsiteX0" fmla="*/ 0 w 141640"/>
                <a:gd name="connsiteY0" fmla="*/ 346 h 34515"/>
                <a:gd name="connsiteX1" fmla="*/ 116 w 141640"/>
                <a:gd name="connsiteY1" fmla="*/ 34516 h 34515"/>
                <a:gd name="connsiteX2" fmla="*/ 107472 w 141640"/>
                <a:gd name="connsiteY2" fmla="*/ 34285 h 34515"/>
                <a:gd name="connsiteX3" fmla="*/ 141641 w 141640"/>
                <a:gd name="connsiteY3" fmla="*/ 0 h 34515"/>
                <a:gd name="connsiteX4" fmla="*/ 0 w 141640"/>
                <a:gd name="connsiteY4" fmla="*/ 346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0" y="346"/>
                  </a:moveTo>
                  <a:lnTo>
                    <a:pt x="116" y="34516"/>
                  </a:lnTo>
                  <a:lnTo>
                    <a:pt x="107472" y="34285"/>
                  </a:lnTo>
                  <a:lnTo>
                    <a:pt x="141641" y="0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945334-2762-D1C2-63E4-418AF21526E2}"/>
                </a:ext>
              </a:extLst>
            </p:cNvPr>
            <p:cNvSpPr/>
            <p:nvPr/>
          </p:nvSpPr>
          <p:spPr>
            <a:xfrm>
              <a:off x="11167415" y="395595"/>
              <a:ext cx="34515" cy="141640"/>
            </a:xfrm>
            <a:custGeom>
              <a:avLst/>
              <a:gdLst>
                <a:gd name="connsiteX0" fmla="*/ 34169 w 34515"/>
                <a:gd name="connsiteY0" fmla="*/ 0 h 141640"/>
                <a:gd name="connsiteX1" fmla="*/ 0 w 34515"/>
                <a:gd name="connsiteY1" fmla="*/ 34285 h 141640"/>
                <a:gd name="connsiteX2" fmla="*/ 231 w 34515"/>
                <a:gd name="connsiteY2" fmla="*/ 141641 h 141640"/>
                <a:gd name="connsiteX3" fmla="*/ 34516 w 34515"/>
                <a:gd name="connsiteY3" fmla="*/ 141641 h 141640"/>
                <a:gd name="connsiteX4" fmla="*/ 34169 w 34515"/>
                <a:gd name="connsiteY4" fmla="*/ 0 h 1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640">
                  <a:moveTo>
                    <a:pt x="34169" y="0"/>
                  </a:moveTo>
                  <a:lnTo>
                    <a:pt x="0" y="34285"/>
                  </a:lnTo>
                  <a:lnTo>
                    <a:pt x="231" y="141641"/>
                  </a:lnTo>
                  <a:lnTo>
                    <a:pt x="34516" y="141641"/>
                  </a:lnTo>
                  <a:lnTo>
                    <a:pt x="34169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F43DB6B-16DD-EB35-095D-EF56B385742E}"/>
                </a:ext>
              </a:extLst>
            </p:cNvPr>
            <p:cNvSpPr/>
            <p:nvPr/>
          </p:nvSpPr>
          <p:spPr>
            <a:xfrm>
              <a:off x="11259418" y="333490"/>
              <a:ext cx="141640" cy="34515"/>
            </a:xfrm>
            <a:custGeom>
              <a:avLst/>
              <a:gdLst>
                <a:gd name="connsiteX0" fmla="*/ 0 w 141640"/>
                <a:gd name="connsiteY0" fmla="*/ 346 h 34515"/>
                <a:gd name="connsiteX1" fmla="*/ 0 w 141640"/>
                <a:gd name="connsiteY1" fmla="*/ 34516 h 34515"/>
                <a:gd name="connsiteX2" fmla="*/ 107472 w 141640"/>
                <a:gd name="connsiteY2" fmla="*/ 34285 h 34515"/>
                <a:gd name="connsiteX3" fmla="*/ 141641 w 141640"/>
                <a:gd name="connsiteY3" fmla="*/ 0 h 34515"/>
                <a:gd name="connsiteX4" fmla="*/ 0 w 141640"/>
                <a:gd name="connsiteY4" fmla="*/ 346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0" y="346"/>
                  </a:moveTo>
                  <a:lnTo>
                    <a:pt x="0" y="34516"/>
                  </a:lnTo>
                  <a:lnTo>
                    <a:pt x="107472" y="34285"/>
                  </a:lnTo>
                  <a:lnTo>
                    <a:pt x="141641" y="0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DC0816-6F89-9271-A59C-4E21B2D97FF2}"/>
                </a:ext>
              </a:extLst>
            </p:cNvPr>
            <p:cNvSpPr/>
            <p:nvPr/>
          </p:nvSpPr>
          <p:spPr>
            <a:xfrm>
              <a:off x="11259764" y="333375"/>
              <a:ext cx="202937" cy="203630"/>
            </a:xfrm>
            <a:custGeom>
              <a:avLst/>
              <a:gdLst>
                <a:gd name="connsiteX0" fmla="*/ 202938 w 202937"/>
                <a:gd name="connsiteY0" fmla="*/ 0 h 203630"/>
                <a:gd name="connsiteX1" fmla="*/ 177773 w 202937"/>
                <a:gd name="connsiteY1" fmla="*/ 0 h 203630"/>
                <a:gd name="connsiteX2" fmla="*/ 143603 w 202937"/>
                <a:gd name="connsiteY2" fmla="*/ 34400 h 203630"/>
                <a:gd name="connsiteX3" fmla="*/ 0 w 202937"/>
                <a:gd name="connsiteY3" fmla="*/ 178581 h 203630"/>
                <a:gd name="connsiteX4" fmla="*/ 25165 w 202937"/>
                <a:gd name="connsiteY4" fmla="*/ 203630 h 203630"/>
                <a:gd name="connsiteX5" fmla="*/ 168884 w 202937"/>
                <a:gd name="connsiteY5" fmla="*/ 59450 h 203630"/>
                <a:gd name="connsiteX6" fmla="*/ 202938 w 202937"/>
                <a:gd name="connsiteY6" fmla="*/ 25165 h 203630"/>
                <a:gd name="connsiteX7" fmla="*/ 202938 w 202937"/>
                <a:gd name="connsiteY7" fmla="*/ 0 h 20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630">
                  <a:moveTo>
                    <a:pt x="202938" y="0"/>
                  </a:moveTo>
                  <a:lnTo>
                    <a:pt x="177773" y="0"/>
                  </a:lnTo>
                  <a:lnTo>
                    <a:pt x="143603" y="34400"/>
                  </a:lnTo>
                  <a:lnTo>
                    <a:pt x="0" y="178581"/>
                  </a:lnTo>
                  <a:lnTo>
                    <a:pt x="25165" y="203630"/>
                  </a:lnTo>
                  <a:lnTo>
                    <a:pt x="168884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901828C-EACB-55CB-97E5-0228B2B05B10}"/>
                </a:ext>
              </a:extLst>
            </p:cNvPr>
            <p:cNvSpPr/>
            <p:nvPr/>
          </p:nvSpPr>
          <p:spPr>
            <a:xfrm>
              <a:off x="11428648" y="395018"/>
              <a:ext cx="34515" cy="141756"/>
            </a:xfrm>
            <a:custGeom>
              <a:avLst/>
              <a:gdLst>
                <a:gd name="connsiteX0" fmla="*/ 0 w 34515"/>
                <a:gd name="connsiteY0" fmla="*/ 34285 h 141756"/>
                <a:gd name="connsiteX1" fmla="*/ 231 w 34515"/>
                <a:gd name="connsiteY1" fmla="*/ 141756 h 141756"/>
                <a:gd name="connsiteX2" fmla="*/ 34515 w 34515"/>
                <a:gd name="connsiteY2" fmla="*/ 141641 h 141756"/>
                <a:gd name="connsiteX3" fmla="*/ 34169 w 34515"/>
                <a:gd name="connsiteY3" fmla="*/ 0 h 141756"/>
                <a:gd name="connsiteX4" fmla="*/ 0 w 34515"/>
                <a:gd name="connsiteY4" fmla="*/ 34285 h 14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756">
                  <a:moveTo>
                    <a:pt x="0" y="34285"/>
                  </a:moveTo>
                  <a:lnTo>
                    <a:pt x="231" y="141756"/>
                  </a:lnTo>
                  <a:lnTo>
                    <a:pt x="34515" y="141641"/>
                  </a:lnTo>
                  <a:lnTo>
                    <a:pt x="34169" y="0"/>
                  </a:lnTo>
                  <a:lnTo>
                    <a:pt x="0" y="34285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4AE027F-5E2D-8985-AA9F-ADB0EDF7F827}"/>
                </a:ext>
              </a:extLst>
            </p:cNvPr>
            <p:cNvSpPr/>
            <p:nvPr/>
          </p:nvSpPr>
          <p:spPr>
            <a:xfrm>
              <a:off x="11259995" y="594723"/>
              <a:ext cx="141640" cy="34515"/>
            </a:xfrm>
            <a:custGeom>
              <a:avLst/>
              <a:gdLst>
                <a:gd name="connsiteX0" fmla="*/ 141641 w 141640"/>
                <a:gd name="connsiteY0" fmla="*/ 0 h 34515"/>
                <a:gd name="connsiteX1" fmla="*/ 0 w 141640"/>
                <a:gd name="connsiteY1" fmla="*/ 231 h 34515"/>
                <a:gd name="connsiteX2" fmla="*/ 115 w 141640"/>
                <a:gd name="connsiteY2" fmla="*/ 34516 h 34515"/>
                <a:gd name="connsiteX3" fmla="*/ 107472 w 141640"/>
                <a:gd name="connsiteY3" fmla="*/ 34285 h 34515"/>
                <a:gd name="connsiteX4" fmla="*/ 141641 w 141640"/>
                <a:gd name="connsiteY4" fmla="*/ 0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141641" y="0"/>
                  </a:moveTo>
                  <a:lnTo>
                    <a:pt x="0" y="231"/>
                  </a:lnTo>
                  <a:lnTo>
                    <a:pt x="115" y="34516"/>
                  </a:lnTo>
                  <a:lnTo>
                    <a:pt x="107472" y="34285"/>
                  </a:lnTo>
                  <a:lnTo>
                    <a:pt x="141641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EFC166-F95C-7A4A-D526-FB32F949B90F}"/>
                </a:ext>
              </a:extLst>
            </p:cNvPr>
            <p:cNvSpPr/>
            <p:nvPr/>
          </p:nvSpPr>
          <p:spPr>
            <a:xfrm>
              <a:off x="11260341" y="594493"/>
              <a:ext cx="202937" cy="203745"/>
            </a:xfrm>
            <a:custGeom>
              <a:avLst/>
              <a:gdLst>
                <a:gd name="connsiteX0" fmla="*/ 202938 w 202937"/>
                <a:gd name="connsiteY0" fmla="*/ 0 h 203745"/>
                <a:gd name="connsiteX1" fmla="*/ 177773 w 202937"/>
                <a:gd name="connsiteY1" fmla="*/ 115 h 203745"/>
                <a:gd name="connsiteX2" fmla="*/ 143603 w 202937"/>
                <a:gd name="connsiteY2" fmla="*/ 34400 h 203745"/>
                <a:gd name="connsiteX3" fmla="*/ 0 w 202937"/>
                <a:gd name="connsiteY3" fmla="*/ 178581 h 203745"/>
                <a:gd name="connsiteX4" fmla="*/ 25165 w 202937"/>
                <a:gd name="connsiteY4" fmla="*/ 203746 h 203745"/>
                <a:gd name="connsiteX5" fmla="*/ 168769 w 202937"/>
                <a:gd name="connsiteY5" fmla="*/ 59450 h 203745"/>
                <a:gd name="connsiteX6" fmla="*/ 202938 w 202937"/>
                <a:gd name="connsiteY6" fmla="*/ 25165 h 203745"/>
                <a:gd name="connsiteX7" fmla="*/ 202938 w 202937"/>
                <a:gd name="connsiteY7" fmla="*/ 0 h 20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745">
                  <a:moveTo>
                    <a:pt x="202938" y="0"/>
                  </a:moveTo>
                  <a:lnTo>
                    <a:pt x="177773" y="115"/>
                  </a:lnTo>
                  <a:lnTo>
                    <a:pt x="143603" y="34400"/>
                  </a:lnTo>
                  <a:lnTo>
                    <a:pt x="0" y="178581"/>
                  </a:lnTo>
                  <a:lnTo>
                    <a:pt x="25165" y="203746"/>
                  </a:lnTo>
                  <a:lnTo>
                    <a:pt x="168769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18B1E8A-2A37-B545-7D59-BFAB3B01CCD5}"/>
                </a:ext>
              </a:extLst>
            </p:cNvPr>
            <p:cNvSpPr/>
            <p:nvPr/>
          </p:nvSpPr>
          <p:spPr>
            <a:xfrm>
              <a:off x="11429226" y="661561"/>
              <a:ext cx="34515" cy="141640"/>
            </a:xfrm>
            <a:custGeom>
              <a:avLst/>
              <a:gdLst>
                <a:gd name="connsiteX0" fmla="*/ 0 w 34515"/>
                <a:gd name="connsiteY0" fmla="*/ 34285 h 141640"/>
                <a:gd name="connsiteX1" fmla="*/ 231 w 34515"/>
                <a:gd name="connsiteY1" fmla="*/ 141641 h 141640"/>
                <a:gd name="connsiteX2" fmla="*/ 34515 w 34515"/>
                <a:gd name="connsiteY2" fmla="*/ 141641 h 141640"/>
                <a:gd name="connsiteX3" fmla="*/ 34169 w 34515"/>
                <a:gd name="connsiteY3" fmla="*/ 0 h 141640"/>
                <a:gd name="connsiteX4" fmla="*/ 0 w 34515"/>
                <a:gd name="connsiteY4" fmla="*/ 34285 h 1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640">
                  <a:moveTo>
                    <a:pt x="0" y="34285"/>
                  </a:moveTo>
                  <a:lnTo>
                    <a:pt x="231" y="141641"/>
                  </a:lnTo>
                  <a:lnTo>
                    <a:pt x="34515" y="141641"/>
                  </a:lnTo>
                  <a:lnTo>
                    <a:pt x="34169" y="0"/>
                  </a:lnTo>
                  <a:lnTo>
                    <a:pt x="0" y="34285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6AE49689-A978-0421-F6C2-897BD4557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0BA66216-E57A-FCEF-428F-D15915279CE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465637" y="1268413"/>
            <a:ext cx="7006361" cy="4668814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777B047-E372-6B72-51D7-CD573080BCFD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81063" y="1268412"/>
            <a:ext cx="216000" cy="22048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1253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D00475-31AF-4E58-AE2F-EDE4E773A9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0002" y="1265858"/>
            <a:ext cx="10758408" cy="468409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4706D09-C533-43C0-A31D-3F0C2E13C2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18ED5E0-2EE5-48EF-8974-D048026C6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A5B152-E2E3-C053-6360-D294B06339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106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arrow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E1DEC4B-D0A0-0969-0388-E531AF31E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D00475-31AF-4E58-AE2F-EDE4E773A9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0002" y="1265858"/>
            <a:ext cx="10758408" cy="468409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4706D09-C533-43C0-A31D-3F0C2E13C2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18ED5E0-2EE5-48EF-8974-D048026C6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A5B152-E2E3-C053-6360-D294B06339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06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A091A0-6794-4B3D-ACBC-139709808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2" y="1265858"/>
            <a:ext cx="10748909" cy="4684092"/>
          </a:xfrm>
        </p:spPr>
        <p:txBody>
          <a:bodyPr numCol="2" spcCol="180000"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072C3F-E980-4EB9-81FC-65F643BA04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A11082-4239-114B-9895-B84519E551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384E509E-A750-57DC-AC68-7510020D8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239204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ul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F92B-890C-4DB4-AC07-7A9C2492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4500E85-6244-4291-AFB2-64330065B7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19850" y="1270000"/>
            <a:ext cx="5038160" cy="46799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C4A8B6-4D91-49D6-BE8F-CB5D7D04662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9914" y="1270000"/>
            <a:ext cx="5052237" cy="46799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32C1EDE-2E1A-48E9-AAB7-49D82F59F83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6A16C36-6294-ACD6-771E-F73F14043F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7C8BAD66-10B8-B9A6-9F22-7E9B1A71C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621181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RH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B14E20-F334-4E5B-AA85-E76503C62D1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2195" y="1270000"/>
            <a:ext cx="5045815" cy="4693920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0" tIns="360000" rIns="360000" bIns="360000" anchor="b" anchorCtr="0"/>
          <a:lstStyle>
            <a:lvl1pPr>
              <a:defRPr sz="1000" i="1">
                <a:solidFill>
                  <a:srgbClr val="404040"/>
                </a:solidFill>
              </a:defRPr>
            </a:lvl1pPr>
          </a:lstStyle>
          <a:p>
            <a:r>
              <a:rPr lang="en-AU" noProof="0"/>
              <a:t>Click on the central icon above and follow the prompts to select your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DEF630-3309-4D42-B547-8180C40C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C85E0-37D3-4FBA-BF05-62E7603E5C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70000"/>
            <a:ext cx="5045815" cy="46939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5A6BAB-867F-4B00-A17C-74D2B13E9C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9412" y="1585912"/>
            <a:ext cx="4527867" cy="169726"/>
          </a:xfrm>
        </p:spPr>
        <p:txBody>
          <a:bodyPr>
            <a:spAutoFit/>
          </a:bodyPr>
          <a:lstStyle>
            <a:lvl1pPr>
              <a:defRPr sz="1000">
                <a:solidFill>
                  <a:srgbClr val="404040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AU" noProof="0"/>
              <a:t> Image Caption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DCE9BC9-6462-4724-B445-5E82FB0C0A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2C32A8F-515A-6F0A-CC7B-63C2EFD8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FB409B9E-5662-17A7-7BE4-80F1A59B1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63553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RHS image (full he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B14E20-F334-4E5B-AA85-E76503C62D1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2195" y="0"/>
            <a:ext cx="5779805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0" tIns="360000" rIns="360000" bIns="360000" anchor="t" anchorCtr="0"/>
          <a:lstStyle>
            <a:lvl1pPr>
              <a:defRPr sz="1000" i="1">
                <a:solidFill>
                  <a:srgbClr val="404040"/>
                </a:solidFill>
              </a:defRPr>
            </a:lvl1pPr>
          </a:lstStyle>
          <a:p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DEF630-3309-4D42-B547-8180C40C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5375998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C85E0-37D3-4FBA-BF05-62E7603E5C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70000"/>
            <a:ext cx="5051425" cy="46939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DCE9BC9-6462-4724-B445-5E82FB0C0A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8"/>
            <a:ext cx="5375999" cy="3317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2C32A8F-515A-6F0A-CC7B-63C2EFD8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839" y="655638"/>
            <a:ext cx="5364162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FB409B9E-5662-17A7-7BE4-80F1A59B1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A4D83C0-EE14-9F1B-A84A-EFFC017B90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98000" y="334800"/>
            <a:ext cx="464400" cy="475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A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849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LH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65CB33-CBCF-4A59-9BF4-AAFC4CE0E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2194" y="1260158"/>
            <a:ext cx="5045815" cy="468344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3B20C6-68C6-4747-B06C-E145A91C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B337183-6AEF-4462-9BB3-D0207B9524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EA2FCFB5-8AB6-17E4-6464-435A9154C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54A8A9C-59A2-AE52-B1C4-21BA6F9976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D2EA358-BB95-938E-F760-EF3BF905BE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1838" y="1270000"/>
            <a:ext cx="5045815" cy="4693920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0" tIns="360000" rIns="360000" bIns="360000" anchor="b" anchorCtr="0"/>
          <a:lstStyle>
            <a:lvl1pPr>
              <a:defRPr sz="1000" i="1">
                <a:solidFill>
                  <a:srgbClr val="404040"/>
                </a:solidFill>
              </a:defRPr>
            </a:lvl1pPr>
          </a:lstStyle>
          <a:p>
            <a:r>
              <a:rPr lang="en-AU" noProof="0"/>
              <a:t>Click on the central icon above and follow the prompts to select your image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1507D7E-6C71-67A1-B6FB-1A2F6C003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9055" y="1585912"/>
            <a:ext cx="4527867" cy="169726"/>
          </a:xfrm>
        </p:spPr>
        <p:txBody>
          <a:bodyPr>
            <a:spAutoFit/>
          </a:bodyPr>
          <a:lstStyle>
            <a:lvl1pPr>
              <a:defRPr sz="1000">
                <a:solidFill>
                  <a:srgbClr val="404040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AU" noProof="0"/>
              <a:t> Image Caption</a:t>
            </a:r>
          </a:p>
        </p:txBody>
      </p:sp>
    </p:spTree>
    <p:extLst>
      <p:ext uri="{BB962C8B-B14F-4D97-AF65-F5344CB8AC3E}">
        <p14:creationId xmlns:p14="http://schemas.microsoft.com/office/powerpoint/2010/main" val="167949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747178E-64F3-BB76-31D7-BB24684ED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0" tIns="360000" rIns="756000" bIns="360000" anchor="b" anchorCtr="0"/>
          <a:lstStyle>
            <a:lvl1pPr algn="l">
              <a:defRPr sz="1000" i="1">
                <a:solidFill>
                  <a:srgbClr val="404040"/>
                </a:solidFill>
              </a:defRPr>
            </a:lvl1pPr>
          </a:lstStyle>
          <a:p>
            <a:r>
              <a:rPr lang="en-AU" noProof="0"/>
              <a:t>Click on the central icon above and follow the prompts to select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EF3B5-1AC9-474E-BD63-DE6FB94200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153" y="3366541"/>
            <a:ext cx="4654010" cy="1994392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presentation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05391C-F64B-A301-D4ED-79986E792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83600" y="333375"/>
            <a:ext cx="2285648" cy="935037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C7FF11F6-ABE3-166B-7F7E-B7FAD9669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06153" y="5566489"/>
            <a:ext cx="4654010" cy="86177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4493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LHS image (full he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65CB33-CBCF-4A59-9BF4-AAFC4CE0E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4348" y="1260158"/>
            <a:ext cx="5043661" cy="468344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3B20C6-68C6-4747-B06C-E145A91C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348" y="324000"/>
            <a:ext cx="4339378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B337183-6AEF-4462-9BB3-D0207B9524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414348" y="6320669"/>
            <a:ext cx="4539598" cy="3317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EA2FCFB5-8AB6-17E4-6464-435A9154C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54A8A9C-59A2-AE52-B1C4-21BA6F9976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14348" y="655638"/>
            <a:ext cx="433937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D2EA358-BB95-938E-F760-EF3BF905BE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777653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0" tIns="360000" rIns="360000" bIns="360000" anchor="t" anchorCtr="0"/>
          <a:lstStyle>
            <a:lvl1pPr>
              <a:defRPr sz="1000" i="1">
                <a:solidFill>
                  <a:srgbClr val="404040"/>
                </a:solidFill>
              </a:defRPr>
            </a:lvl1pPr>
          </a:lstStyle>
          <a:p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1507D7E-6C71-67A1-B6FB-1A2F6C003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6320669"/>
            <a:ext cx="4527867" cy="169726"/>
          </a:xfrm>
        </p:spPr>
        <p:txBody>
          <a:bodyPr>
            <a:spAutoFit/>
          </a:bodyPr>
          <a:lstStyle>
            <a:lvl1pPr>
              <a:defRPr sz="1000">
                <a:solidFill>
                  <a:srgbClr val="404040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AU" noProof="0"/>
              <a:t> Image Caption</a:t>
            </a:r>
          </a:p>
        </p:txBody>
      </p:sp>
    </p:spTree>
    <p:extLst>
      <p:ext uri="{BB962C8B-B14F-4D97-AF65-F5344CB8AC3E}">
        <p14:creationId xmlns:p14="http://schemas.microsoft.com/office/powerpoint/2010/main" val="1956043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 Gri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3B20C6-68C6-4747-B06C-E145A91C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0E41A5D1-47A5-4DB2-A95E-0C920D752A57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720001" y="1605138"/>
            <a:ext cx="3348000" cy="1836000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  <a:endParaRPr lang="en-AU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F00A823-0D1A-4084-87E2-9529691E6A35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720000" y="1273280"/>
            <a:ext cx="3348000" cy="313385"/>
          </a:xfrm>
          <a:solidFill>
            <a:schemeClr val="accent2"/>
          </a:solidFill>
        </p:spPr>
        <p:txBody>
          <a:bodyPr lIns="10800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A2DB5F7-F509-4243-B5B6-C4B72E3F9764}"/>
              </a:ext>
            </a:extLst>
          </p:cNvPr>
          <p:cNvSpPr>
            <a:spLocks noGrp="1"/>
          </p:cNvSpPr>
          <p:nvPr>
            <p:ph type="body" sz="quarter" idx="113"/>
          </p:nvPr>
        </p:nvSpPr>
        <p:spPr>
          <a:xfrm>
            <a:off x="4416320" y="1273281"/>
            <a:ext cx="3348000" cy="313385"/>
          </a:xfrm>
          <a:solidFill>
            <a:schemeClr val="accent2"/>
          </a:solidFill>
        </p:spPr>
        <p:txBody>
          <a:bodyPr lIns="10800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6A119BF-62F6-433C-A49C-B12DB05B9C02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8123999" y="1273281"/>
            <a:ext cx="3348000" cy="313385"/>
          </a:xfrm>
          <a:solidFill>
            <a:schemeClr val="accent2"/>
          </a:solidFill>
        </p:spPr>
        <p:txBody>
          <a:bodyPr lIns="10800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B825468-322C-4EF5-A3F9-31100E7F5E6C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720000" y="3817020"/>
            <a:ext cx="3348000" cy="313385"/>
          </a:xfrm>
          <a:solidFill>
            <a:schemeClr val="accent2"/>
          </a:solidFill>
        </p:spPr>
        <p:txBody>
          <a:bodyPr lIns="10800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3791BDD-F944-4D99-A790-6A346BF61624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4416320" y="3817021"/>
            <a:ext cx="3348000" cy="313385"/>
          </a:xfrm>
          <a:solidFill>
            <a:schemeClr val="accent2"/>
          </a:solidFill>
        </p:spPr>
        <p:txBody>
          <a:bodyPr lIns="10800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EF3094AA-1ECF-45DD-ABF8-9B30F398CA26}"/>
              </a:ext>
            </a:extLst>
          </p:cNvPr>
          <p:cNvSpPr>
            <a:spLocks noGrp="1"/>
          </p:cNvSpPr>
          <p:nvPr>
            <p:ph type="body" sz="quarter" idx="121"/>
          </p:nvPr>
        </p:nvSpPr>
        <p:spPr>
          <a:xfrm>
            <a:off x="8123999" y="3817020"/>
            <a:ext cx="3348000" cy="313385"/>
          </a:xfrm>
          <a:solidFill>
            <a:schemeClr val="accent2"/>
          </a:solidFill>
        </p:spPr>
        <p:txBody>
          <a:bodyPr lIns="10800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C13A6AE5-F912-4497-89E2-FFD296F976C0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4406159" y="1605138"/>
            <a:ext cx="3348000" cy="1836000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  <a:endParaRPr lang="en-AU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71A1EA23-9ADD-46FE-AF15-998F82823F7E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8113239" y="1605138"/>
            <a:ext cx="3348000" cy="1836000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  <a:endParaRPr lang="en-AU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30BEEC8C-3E0E-43EC-A7FC-6CE1117E752B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720001" y="4130406"/>
            <a:ext cx="3348000" cy="1836000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  <a:endParaRPr lang="en-AU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0FC993B5-3759-4EC8-A5E4-B45F1CA698EB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4406159" y="4130406"/>
            <a:ext cx="3348000" cy="1836000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  <a:endParaRPr lang="en-AU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04B1D693-131D-48D6-8D7A-6F4F7B16C111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8113239" y="4130406"/>
            <a:ext cx="3348000" cy="1836000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  <a:endParaRPr lang="en-AU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990073F5-4922-438B-90B3-5FF9AB7497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BBACB49-1300-4BAC-4DEB-61E84129D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3" name="Graphic 4">
            <a:extLst>
              <a:ext uri="{FF2B5EF4-FFF2-40B4-BE49-F238E27FC236}">
                <a16:creationId xmlns:a16="http://schemas.microsoft.com/office/drawing/2014/main" id="{0858CFDA-B2BE-5AD7-655C-E2ED64B00D49}"/>
              </a:ext>
            </a:extLst>
          </p:cNvPr>
          <p:cNvGrpSpPr/>
          <p:nvPr userDrawn="1"/>
        </p:nvGrpSpPr>
        <p:grpSpPr>
          <a:xfrm>
            <a:off x="10998185" y="333375"/>
            <a:ext cx="465556" cy="469826"/>
            <a:chOff x="10998185" y="333375"/>
            <a:chExt cx="465556" cy="46982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D1903C1-928C-AC4F-CA49-D949207CB4BC}"/>
                </a:ext>
              </a:extLst>
            </p:cNvPr>
            <p:cNvSpPr/>
            <p:nvPr/>
          </p:nvSpPr>
          <p:spPr>
            <a:xfrm>
              <a:off x="10998531" y="333952"/>
              <a:ext cx="202937" cy="203630"/>
            </a:xfrm>
            <a:custGeom>
              <a:avLst/>
              <a:gdLst>
                <a:gd name="connsiteX0" fmla="*/ 202938 w 202937"/>
                <a:gd name="connsiteY0" fmla="*/ 0 h 203630"/>
                <a:gd name="connsiteX1" fmla="*/ 177773 w 202937"/>
                <a:gd name="connsiteY1" fmla="*/ 0 h 203630"/>
                <a:gd name="connsiteX2" fmla="*/ 143719 w 202937"/>
                <a:gd name="connsiteY2" fmla="*/ 34285 h 203630"/>
                <a:gd name="connsiteX3" fmla="*/ 0 w 202937"/>
                <a:gd name="connsiteY3" fmla="*/ 178581 h 203630"/>
                <a:gd name="connsiteX4" fmla="*/ 25165 w 202937"/>
                <a:gd name="connsiteY4" fmla="*/ 203631 h 203630"/>
                <a:gd name="connsiteX5" fmla="*/ 168769 w 202937"/>
                <a:gd name="connsiteY5" fmla="*/ 59450 h 203630"/>
                <a:gd name="connsiteX6" fmla="*/ 202938 w 202937"/>
                <a:gd name="connsiteY6" fmla="*/ 25165 h 203630"/>
                <a:gd name="connsiteX7" fmla="*/ 202938 w 202937"/>
                <a:gd name="connsiteY7" fmla="*/ 0 h 20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630">
                  <a:moveTo>
                    <a:pt x="202938" y="0"/>
                  </a:moveTo>
                  <a:lnTo>
                    <a:pt x="177773" y="0"/>
                  </a:lnTo>
                  <a:lnTo>
                    <a:pt x="143719" y="34285"/>
                  </a:lnTo>
                  <a:lnTo>
                    <a:pt x="0" y="178581"/>
                  </a:lnTo>
                  <a:lnTo>
                    <a:pt x="25165" y="203631"/>
                  </a:lnTo>
                  <a:lnTo>
                    <a:pt x="168769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82F4D87-6845-35E8-C553-D4FBB8EB82D5}"/>
                </a:ext>
              </a:extLst>
            </p:cNvPr>
            <p:cNvSpPr/>
            <p:nvPr/>
          </p:nvSpPr>
          <p:spPr>
            <a:xfrm>
              <a:off x="10998185" y="334067"/>
              <a:ext cx="141640" cy="34515"/>
            </a:xfrm>
            <a:custGeom>
              <a:avLst/>
              <a:gdLst>
                <a:gd name="connsiteX0" fmla="*/ 0 w 141640"/>
                <a:gd name="connsiteY0" fmla="*/ 346 h 34515"/>
                <a:gd name="connsiteX1" fmla="*/ 116 w 141640"/>
                <a:gd name="connsiteY1" fmla="*/ 34516 h 34515"/>
                <a:gd name="connsiteX2" fmla="*/ 107472 w 141640"/>
                <a:gd name="connsiteY2" fmla="*/ 34285 h 34515"/>
                <a:gd name="connsiteX3" fmla="*/ 141641 w 141640"/>
                <a:gd name="connsiteY3" fmla="*/ 0 h 34515"/>
                <a:gd name="connsiteX4" fmla="*/ 0 w 141640"/>
                <a:gd name="connsiteY4" fmla="*/ 346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0" y="346"/>
                  </a:moveTo>
                  <a:lnTo>
                    <a:pt x="116" y="34516"/>
                  </a:lnTo>
                  <a:lnTo>
                    <a:pt x="107472" y="34285"/>
                  </a:lnTo>
                  <a:lnTo>
                    <a:pt x="141641" y="0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4F4688C-C19D-50A6-ACF4-0A132728D090}"/>
                </a:ext>
              </a:extLst>
            </p:cNvPr>
            <p:cNvSpPr/>
            <p:nvPr/>
          </p:nvSpPr>
          <p:spPr>
            <a:xfrm>
              <a:off x="11167415" y="395595"/>
              <a:ext cx="34515" cy="141640"/>
            </a:xfrm>
            <a:custGeom>
              <a:avLst/>
              <a:gdLst>
                <a:gd name="connsiteX0" fmla="*/ 34169 w 34515"/>
                <a:gd name="connsiteY0" fmla="*/ 0 h 141640"/>
                <a:gd name="connsiteX1" fmla="*/ 0 w 34515"/>
                <a:gd name="connsiteY1" fmla="*/ 34285 h 141640"/>
                <a:gd name="connsiteX2" fmla="*/ 231 w 34515"/>
                <a:gd name="connsiteY2" fmla="*/ 141641 h 141640"/>
                <a:gd name="connsiteX3" fmla="*/ 34516 w 34515"/>
                <a:gd name="connsiteY3" fmla="*/ 141641 h 141640"/>
                <a:gd name="connsiteX4" fmla="*/ 34169 w 34515"/>
                <a:gd name="connsiteY4" fmla="*/ 0 h 1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640">
                  <a:moveTo>
                    <a:pt x="34169" y="0"/>
                  </a:moveTo>
                  <a:lnTo>
                    <a:pt x="0" y="34285"/>
                  </a:lnTo>
                  <a:lnTo>
                    <a:pt x="231" y="141641"/>
                  </a:lnTo>
                  <a:lnTo>
                    <a:pt x="34516" y="141641"/>
                  </a:lnTo>
                  <a:lnTo>
                    <a:pt x="34169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23FA644-9A43-F1EF-1D10-3B4A4B3412FF}"/>
                </a:ext>
              </a:extLst>
            </p:cNvPr>
            <p:cNvSpPr/>
            <p:nvPr/>
          </p:nvSpPr>
          <p:spPr>
            <a:xfrm>
              <a:off x="11259418" y="333490"/>
              <a:ext cx="141640" cy="34515"/>
            </a:xfrm>
            <a:custGeom>
              <a:avLst/>
              <a:gdLst>
                <a:gd name="connsiteX0" fmla="*/ 0 w 141640"/>
                <a:gd name="connsiteY0" fmla="*/ 346 h 34515"/>
                <a:gd name="connsiteX1" fmla="*/ 0 w 141640"/>
                <a:gd name="connsiteY1" fmla="*/ 34516 h 34515"/>
                <a:gd name="connsiteX2" fmla="*/ 107472 w 141640"/>
                <a:gd name="connsiteY2" fmla="*/ 34285 h 34515"/>
                <a:gd name="connsiteX3" fmla="*/ 141641 w 141640"/>
                <a:gd name="connsiteY3" fmla="*/ 0 h 34515"/>
                <a:gd name="connsiteX4" fmla="*/ 0 w 141640"/>
                <a:gd name="connsiteY4" fmla="*/ 346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0" y="346"/>
                  </a:moveTo>
                  <a:lnTo>
                    <a:pt x="0" y="34516"/>
                  </a:lnTo>
                  <a:lnTo>
                    <a:pt x="107472" y="34285"/>
                  </a:lnTo>
                  <a:lnTo>
                    <a:pt x="141641" y="0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10F56F6-392B-9161-5178-B5FE718C20DB}"/>
                </a:ext>
              </a:extLst>
            </p:cNvPr>
            <p:cNvSpPr/>
            <p:nvPr/>
          </p:nvSpPr>
          <p:spPr>
            <a:xfrm>
              <a:off x="11259764" y="333375"/>
              <a:ext cx="202937" cy="203630"/>
            </a:xfrm>
            <a:custGeom>
              <a:avLst/>
              <a:gdLst>
                <a:gd name="connsiteX0" fmla="*/ 202938 w 202937"/>
                <a:gd name="connsiteY0" fmla="*/ 0 h 203630"/>
                <a:gd name="connsiteX1" fmla="*/ 177773 w 202937"/>
                <a:gd name="connsiteY1" fmla="*/ 0 h 203630"/>
                <a:gd name="connsiteX2" fmla="*/ 143603 w 202937"/>
                <a:gd name="connsiteY2" fmla="*/ 34400 h 203630"/>
                <a:gd name="connsiteX3" fmla="*/ 0 w 202937"/>
                <a:gd name="connsiteY3" fmla="*/ 178581 h 203630"/>
                <a:gd name="connsiteX4" fmla="*/ 25165 w 202937"/>
                <a:gd name="connsiteY4" fmla="*/ 203630 h 203630"/>
                <a:gd name="connsiteX5" fmla="*/ 168884 w 202937"/>
                <a:gd name="connsiteY5" fmla="*/ 59450 h 203630"/>
                <a:gd name="connsiteX6" fmla="*/ 202938 w 202937"/>
                <a:gd name="connsiteY6" fmla="*/ 25165 h 203630"/>
                <a:gd name="connsiteX7" fmla="*/ 202938 w 202937"/>
                <a:gd name="connsiteY7" fmla="*/ 0 h 20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630">
                  <a:moveTo>
                    <a:pt x="202938" y="0"/>
                  </a:moveTo>
                  <a:lnTo>
                    <a:pt x="177773" y="0"/>
                  </a:lnTo>
                  <a:lnTo>
                    <a:pt x="143603" y="34400"/>
                  </a:lnTo>
                  <a:lnTo>
                    <a:pt x="0" y="178581"/>
                  </a:lnTo>
                  <a:lnTo>
                    <a:pt x="25165" y="203630"/>
                  </a:lnTo>
                  <a:lnTo>
                    <a:pt x="168884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D202C7-8BAC-69E8-094E-4EE88A559758}"/>
                </a:ext>
              </a:extLst>
            </p:cNvPr>
            <p:cNvSpPr/>
            <p:nvPr/>
          </p:nvSpPr>
          <p:spPr>
            <a:xfrm>
              <a:off x="11428648" y="395018"/>
              <a:ext cx="34515" cy="141756"/>
            </a:xfrm>
            <a:custGeom>
              <a:avLst/>
              <a:gdLst>
                <a:gd name="connsiteX0" fmla="*/ 0 w 34515"/>
                <a:gd name="connsiteY0" fmla="*/ 34285 h 141756"/>
                <a:gd name="connsiteX1" fmla="*/ 231 w 34515"/>
                <a:gd name="connsiteY1" fmla="*/ 141756 h 141756"/>
                <a:gd name="connsiteX2" fmla="*/ 34515 w 34515"/>
                <a:gd name="connsiteY2" fmla="*/ 141641 h 141756"/>
                <a:gd name="connsiteX3" fmla="*/ 34169 w 34515"/>
                <a:gd name="connsiteY3" fmla="*/ 0 h 141756"/>
                <a:gd name="connsiteX4" fmla="*/ 0 w 34515"/>
                <a:gd name="connsiteY4" fmla="*/ 34285 h 14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756">
                  <a:moveTo>
                    <a:pt x="0" y="34285"/>
                  </a:moveTo>
                  <a:lnTo>
                    <a:pt x="231" y="141756"/>
                  </a:lnTo>
                  <a:lnTo>
                    <a:pt x="34515" y="141641"/>
                  </a:lnTo>
                  <a:lnTo>
                    <a:pt x="34169" y="0"/>
                  </a:lnTo>
                  <a:lnTo>
                    <a:pt x="0" y="34285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92EE63D-6880-D914-CDC4-5EA6DE2FFDDF}"/>
                </a:ext>
              </a:extLst>
            </p:cNvPr>
            <p:cNvSpPr/>
            <p:nvPr/>
          </p:nvSpPr>
          <p:spPr>
            <a:xfrm>
              <a:off x="11259995" y="594723"/>
              <a:ext cx="141640" cy="34515"/>
            </a:xfrm>
            <a:custGeom>
              <a:avLst/>
              <a:gdLst>
                <a:gd name="connsiteX0" fmla="*/ 141641 w 141640"/>
                <a:gd name="connsiteY0" fmla="*/ 0 h 34515"/>
                <a:gd name="connsiteX1" fmla="*/ 0 w 141640"/>
                <a:gd name="connsiteY1" fmla="*/ 231 h 34515"/>
                <a:gd name="connsiteX2" fmla="*/ 115 w 141640"/>
                <a:gd name="connsiteY2" fmla="*/ 34516 h 34515"/>
                <a:gd name="connsiteX3" fmla="*/ 107472 w 141640"/>
                <a:gd name="connsiteY3" fmla="*/ 34285 h 34515"/>
                <a:gd name="connsiteX4" fmla="*/ 141641 w 141640"/>
                <a:gd name="connsiteY4" fmla="*/ 0 h 3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40" h="34515">
                  <a:moveTo>
                    <a:pt x="141641" y="0"/>
                  </a:moveTo>
                  <a:lnTo>
                    <a:pt x="0" y="231"/>
                  </a:lnTo>
                  <a:lnTo>
                    <a:pt x="115" y="34516"/>
                  </a:lnTo>
                  <a:lnTo>
                    <a:pt x="107472" y="34285"/>
                  </a:lnTo>
                  <a:lnTo>
                    <a:pt x="141641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8E3A90-CBB2-5D8C-62CD-B515565E2998}"/>
                </a:ext>
              </a:extLst>
            </p:cNvPr>
            <p:cNvSpPr/>
            <p:nvPr/>
          </p:nvSpPr>
          <p:spPr>
            <a:xfrm>
              <a:off x="11260341" y="594493"/>
              <a:ext cx="202937" cy="203745"/>
            </a:xfrm>
            <a:custGeom>
              <a:avLst/>
              <a:gdLst>
                <a:gd name="connsiteX0" fmla="*/ 202938 w 202937"/>
                <a:gd name="connsiteY0" fmla="*/ 0 h 203745"/>
                <a:gd name="connsiteX1" fmla="*/ 177773 w 202937"/>
                <a:gd name="connsiteY1" fmla="*/ 115 h 203745"/>
                <a:gd name="connsiteX2" fmla="*/ 143603 w 202937"/>
                <a:gd name="connsiteY2" fmla="*/ 34400 h 203745"/>
                <a:gd name="connsiteX3" fmla="*/ 0 w 202937"/>
                <a:gd name="connsiteY3" fmla="*/ 178581 h 203745"/>
                <a:gd name="connsiteX4" fmla="*/ 25165 w 202937"/>
                <a:gd name="connsiteY4" fmla="*/ 203746 h 203745"/>
                <a:gd name="connsiteX5" fmla="*/ 168769 w 202937"/>
                <a:gd name="connsiteY5" fmla="*/ 59450 h 203745"/>
                <a:gd name="connsiteX6" fmla="*/ 202938 w 202937"/>
                <a:gd name="connsiteY6" fmla="*/ 25165 h 203745"/>
                <a:gd name="connsiteX7" fmla="*/ 202938 w 202937"/>
                <a:gd name="connsiteY7" fmla="*/ 0 h 20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203745">
                  <a:moveTo>
                    <a:pt x="202938" y="0"/>
                  </a:moveTo>
                  <a:lnTo>
                    <a:pt x="177773" y="115"/>
                  </a:lnTo>
                  <a:lnTo>
                    <a:pt x="143603" y="34400"/>
                  </a:lnTo>
                  <a:lnTo>
                    <a:pt x="0" y="178581"/>
                  </a:lnTo>
                  <a:lnTo>
                    <a:pt x="25165" y="203746"/>
                  </a:lnTo>
                  <a:lnTo>
                    <a:pt x="168769" y="59450"/>
                  </a:lnTo>
                  <a:lnTo>
                    <a:pt x="202938" y="25165"/>
                  </a:lnTo>
                  <a:lnTo>
                    <a:pt x="202938" y="0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EA818BC-03D6-2FDA-E39B-BCE5D1BCF302}"/>
                </a:ext>
              </a:extLst>
            </p:cNvPr>
            <p:cNvSpPr/>
            <p:nvPr/>
          </p:nvSpPr>
          <p:spPr>
            <a:xfrm>
              <a:off x="11429226" y="661561"/>
              <a:ext cx="34515" cy="141640"/>
            </a:xfrm>
            <a:custGeom>
              <a:avLst/>
              <a:gdLst>
                <a:gd name="connsiteX0" fmla="*/ 0 w 34515"/>
                <a:gd name="connsiteY0" fmla="*/ 34285 h 141640"/>
                <a:gd name="connsiteX1" fmla="*/ 231 w 34515"/>
                <a:gd name="connsiteY1" fmla="*/ 141641 h 141640"/>
                <a:gd name="connsiteX2" fmla="*/ 34515 w 34515"/>
                <a:gd name="connsiteY2" fmla="*/ 141641 h 141640"/>
                <a:gd name="connsiteX3" fmla="*/ 34169 w 34515"/>
                <a:gd name="connsiteY3" fmla="*/ 0 h 141640"/>
                <a:gd name="connsiteX4" fmla="*/ 0 w 34515"/>
                <a:gd name="connsiteY4" fmla="*/ 34285 h 1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5" h="141640">
                  <a:moveTo>
                    <a:pt x="0" y="34285"/>
                  </a:moveTo>
                  <a:lnTo>
                    <a:pt x="231" y="141641"/>
                  </a:lnTo>
                  <a:lnTo>
                    <a:pt x="34515" y="141641"/>
                  </a:lnTo>
                  <a:lnTo>
                    <a:pt x="34169" y="0"/>
                  </a:lnTo>
                  <a:lnTo>
                    <a:pt x="0" y="34285"/>
                  </a:lnTo>
                  <a:close/>
                </a:path>
              </a:pathLst>
            </a:custGeom>
            <a:solidFill>
              <a:srgbClr val="ADD137"/>
            </a:solidFill>
            <a:ln w="114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8744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3B20C6-68C6-4747-B06C-E145A91C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324000"/>
            <a:ext cx="10064263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5512824C-D59B-40E5-A7EB-B5F68D4E9E59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>
          <a:xfrm>
            <a:off x="720000" y="1272504"/>
            <a:ext cx="6807637" cy="2549919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1AAF3F82-55DE-499C-B306-1750643CF49F}"/>
              </a:ext>
            </a:extLst>
          </p:cNvPr>
          <p:cNvSpPr>
            <a:spLocks noGrp="1"/>
          </p:cNvSpPr>
          <p:nvPr>
            <p:ph type="pic" sz="quarter" idx="114" hasCustomPrompt="1"/>
          </p:nvPr>
        </p:nvSpPr>
        <p:spPr>
          <a:xfrm>
            <a:off x="720001" y="3903704"/>
            <a:ext cx="3417892" cy="2089218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1728179C-8CC5-41E6-9458-D828EC7D282B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4220585" y="3903704"/>
            <a:ext cx="3307052" cy="2089218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9AF10EFA-1690-4004-B88B-C70E2EA199F8}"/>
              </a:ext>
            </a:extLst>
          </p:cNvPr>
          <p:cNvSpPr>
            <a:spLocks noGrp="1"/>
          </p:cNvSpPr>
          <p:nvPr>
            <p:ph type="pic" sz="quarter" idx="116" hasCustomPrompt="1"/>
          </p:nvPr>
        </p:nvSpPr>
        <p:spPr>
          <a:xfrm>
            <a:off x="7610328" y="3443003"/>
            <a:ext cx="3869986" cy="2549919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1A8F41DC-EF5C-4FA5-93A9-87C1E1261EDC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7610327" y="1272504"/>
            <a:ext cx="1950233" cy="2087098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1522834E-6D80-419F-8E7E-665646D39742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9643250" y="1272504"/>
            <a:ext cx="1837064" cy="2087098"/>
          </a:xfrm>
          <a:solidFill>
            <a:schemeClr val="tx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84C4556-C4AB-4DD0-AE7A-A20B8DC542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</p:spTree>
    <p:extLst>
      <p:ext uri="{BB962C8B-B14F-4D97-AF65-F5344CB8AC3E}">
        <p14:creationId xmlns:p14="http://schemas.microsoft.com/office/powerpoint/2010/main" val="410040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1">
    <p:bg>
      <p:bgPr>
        <a:gradFill>
          <a:gsLst>
            <a:gs pos="0">
              <a:schemeClr val="accent2"/>
            </a:gs>
            <a:gs pos="100000">
              <a:srgbClr val="020D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3B79B577-B54F-0725-ECE3-09CFFF6C540D}"/>
              </a:ext>
            </a:extLst>
          </p:cNvPr>
          <p:cNvGrpSpPr/>
          <p:nvPr/>
        </p:nvGrpSpPr>
        <p:grpSpPr>
          <a:xfrm>
            <a:off x="0" y="9819"/>
            <a:ext cx="4576250" cy="6846677"/>
            <a:chOff x="0" y="9819"/>
            <a:chExt cx="4576250" cy="6846677"/>
          </a:xfrm>
          <a:gradFill>
            <a:gsLst>
              <a:gs pos="18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10931">
                  <a:alpha val="5000"/>
                </a:srgbClr>
              </a:gs>
            </a:gsLst>
            <a:lin ang="5400000" scaled="1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B6B655C-C7D1-046C-5B85-2DB4F2267D13}"/>
                </a:ext>
              </a:extLst>
            </p:cNvPr>
            <p:cNvSpPr/>
            <p:nvPr/>
          </p:nvSpPr>
          <p:spPr>
            <a:xfrm>
              <a:off x="0" y="9819"/>
              <a:ext cx="4567227" cy="4781464"/>
            </a:xfrm>
            <a:custGeom>
              <a:avLst/>
              <a:gdLst>
                <a:gd name="connsiteX0" fmla="*/ 4352991 w 4567227"/>
                <a:gd name="connsiteY0" fmla="*/ 0 h 4781464"/>
                <a:gd name="connsiteX1" fmla="*/ 4061134 w 4567227"/>
                <a:gd name="connsiteY1" fmla="*/ 291857 h 4781464"/>
                <a:gd name="connsiteX2" fmla="*/ 0 w 4567227"/>
                <a:gd name="connsiteY2" fmla="*/ 4352991 h 4781464"/>
                <a:gd name="connsiteX3" fmla="*/ 0 w 4567227"/>
                <a:gd name="connsiteY3" fmla="*/ 4781465 h 4781464"/>
                <a:gd name="connsiteX4" fmla="*/ 4275371 w 4567227"/>
                <a:gd name="connsiteY4" fmla="*/ 506094 h 4781464"/>
                <a:gd name="connsiteX5" fmla="*/ 4567228 w 4567227"/>
                <a:gd name="connsiteY5" fmla="*/ 214237 h 4781464"/>
                <a:gd name="connsiteX6" fmla="*/ 4567228 w 4567227"/>
                <a:gd name="connsiteY6" fmla="*/ 3702 h 4781464"/>
                <a:gd name="connsiteX7" fmla="*/ 4563526 w 4567227"/>
                <a:gd name="connsiteY7" fmla="*/ 3702 h 4781464"/>
                <a:gd name="connsiteX8" fmla="*/ 4563526 w 4567227"/>
                <a:gd name="connsiteY8" fmla="*/ 0 h 4781464"/>
                <a:gd name="connsiteX9" fmla="*/ 4352991 w 4567227"/>
                <a:gd name="connsiteY9" fmla="*/ 0 h 47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7227" h="4781464">
                  <a:moveTo>
                    <a:pt x="4352991" y="0"/>
                  </a:moveTo>
                  <a:lnTo>
                    <a:pt x="4061134" y="291857"/>
                  </a:lnTo>
                  <a:lnTo>
                    <a:pt x="0" y="4352991"/>
                  </a:lnTo>
                  <a:lnTo>
                    <a:pt x="0" y="4781465"/>
                  </a:lnTo>
                  <a:lnTo>
                    <a:pt x="4275371" y="506094"/>
                  </a:lnTo>
                  <a:lnTo>
                    <a:pt x="4567228" y="214237"/>
                  </a:lnTo>
                  <a:lnTo>
                    <a:pt x="4567228" y="3702"/>
                  </a:lnTo>
                  <a:lnTo>
                    <a:pt x="4563526" y="3702"/>
                  </a:lnTo>
                  <a:lnTo>
                    <a:pt x="4563526" y="0"/>
                  </a:lnTo>
                  <a:lnTo>
                    <a:pt x="4352991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D978293-2AD3-C769-B768-95A2D5D52E14}"/>
                </a:ext>
              </a:extLst>
            </p:cNvPr>
            <p:cNvSpPr/>
            <p:nvPr/>
          </p:nvSpPr>
          <p:spPr>
            <a:xfrm>
              <a:off x="2833550" y="9819"/>
              <a:ext cx="1207801" cy="291857"/>
            </a:xfrm>
            <a:custGeom>
              <a:avLst/>
              <a:gdLst>
                <a:gd name="connsiteX0" fmla="*/ 1207802 w 1207801"/>
                <a:gd name="connsiteY0" fmla="*/ 0 h 291857"/>
                <a:gd name="connsiteX1" fmla="*/ 0 w 1207801"/>
                <a:gd name="connsiteY1" fmla="*/ 0 h 291857"/>
                <a:gd name="connsiteX2" fmla="*/ 0 w 1207801"/>
                <a:gd name="connsiteY2" fmla="*/ 291857 h 291857"/>
                <a:gd name="connsiteX3" fmla="*/ 915944 w 1207801"/>
                <a:gd name="connsiteY3" fmla="*/ 291857 h 291857"/>
                <a:gd name="connsiteX4" fmla="*/ 1207802 w 1207801"/>
                <a:gd name="connsiteY4" fmla="*/ 0 h 29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801" h="291857">
                  <a:moveTo>
                    <a:pt x="1207802" y="0"/>
                  </a:moveTo>
                  <a:lnTo>
                    <a:pt x="0" y="0"/>
                  </a:lnTo>
                  <a:lnTo>
                    <a:pt x="0" y="291857"/>
                  </a:lnTo>
                  <a:lnTo>
                    <a:pt x="915944" y="291857"/>
                  </a:lnTo>
                  <a:lnTo>
                    <a:pt x="120780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B8C1FA-DD37-8151-0131-9E6A7BAFBA41}"/>
                </a:ext>
              </a:extLst>
            </p:cNvPr>
            <p:cNvSpPr/>
            <p:nvPr/>
          </p:nvSpPr>
          <p:spPr>
            <a:xfrm>
              <a:off x="4275370" y="581387"/>
              <a:ext cx="291857" cy="1207801"/>
            </a:xfrm>
            <a:custGeom>
              <a:avLst/>
              <a:gdLst>
                <a:gd name="connsiteX0" fmla="*/ 0 w 291857"/>
                <a:gd name="connsiteY0" fmla="*/ 291857 h 1207801"/>
                <a:gd name="connsiteX1" fmla="*/ 0 w 291857"/>
                <a:gd name="connsiteY1" fmla="*/ 1207802 h 1207801"/>
                <a:gd name="connsiteX2" fmla="*/ 291858 w 291857"/>
                <a:gd name="connsiteY2" fmla="*/ 1207802 h 1207801"/>
                <a:gd name="connsiteX3" fmla="*/ 291858 w 291857"/>
                <a:gd name="connsiteY3" fmla="*/ 0 h 1207801"/>
                <a:gd name="connsiteX4" fmla="*/ 0 w 291857"/>
                <a:gd name="connsiteY4" fmla="*/ 291857 h 120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7" h="1207801">
                  <a:moveTo>
                    <a:pt x="0" y="291857"/>
                  </a:moveTo>
                  <a:lnTo>
                    <a:pt x="0" y="1207802"/>
                  </a:lnTo>
                  <a:lnTo>
                    <a:pt x="291858" y="1207802"/>
                  </a:lnTo>
                  <a:lnTo>
                    <a:pt x="291858" y="0"/>
                  </a:lnTo>
                  <a:lnTo>
                    <a:pt x="0" y="291857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919F56-7BF1-3A4F-08FA-92C96D48E38F}"/>
                </a:ext>
              </a:extLst>
            </p:cNvPr>
            <p:cNvSpPr/>
            <p:nvPr/>
          </p:nvSpPr>
          <p:spPr>
            <a:xfrm>
              <a:off x="0" y="10628"/>
              <a:ext cx="2399408" cy="2579751"/>
            </a:xfrm>
            <a:custGeom>
              <a:avLst/>
              <a:gdLst>
                <a:gd name="connsiteX0" fmla="*/ 2219181 w 2399408"/>
                <a:gd name="connsiteY0" fmla="*/ 0 h 2579751"/>
                <a:gd name="connsiteX1" fmla="*/ 1973711 w 2399408"/>
                <a:gd name="connsiteY1" fmla="*/ 245586 h 2579751"/>
                <a:gd name="connsiteX2" fmla="*/ 0 w 2399408"/>
                <a:gd name="connsiteY2" fmla="*/ 2219297 h 2579751"/>
                <a:gd name="connsiteX3" fmla="*/ 0 w 2399408"/>
                <a:gd name="connsiteY3" fmla="*/ 2579752 h 2579751"/>
                <a:gd name="connsiteX4" fmla="*/ 2153938 w 2399408"/>
                <a:gd name="connsiteY4" fmla="*/ 425813 h 2579751"/>
                <a:gd name="connsiteX5" fmla="*/ 2399408 w 2399408"/>
                <a:gd name="connsiteY5" fmla="*/ 180343 h 2579751"/>
                <a:gd name="connsiteX6" fmla="*/ 2399408 w 2399408"/>
                <a:gd name="connsiteY6" fmla="*/ 3239 h 2579751"/>
                <a:gd name="connsiteX7" fmla="*/ 2396285 w 2399408"/>
                <a:gd name="connsiteY7" fmla="*/ 3239 h 2579751"/>
                <a:gd name="connsiteX8" fmla="*/ 2396285 w 2399408"/>
                <a:gd name="connsiteY8" fmla="*/ 0 h 2579751"/>
                <a:gd name="connsiteX9" fmla="*/ 2219181 w 2399408"/>
                <a:gd name="connsiteY9" fmla="*/ 0 h 25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9408" h="2579751">
                  <a:moveTo>
                    <a:pt x="2219181" y="0"/>
                  </a:moveTo>
                  <a:lnTo>
                    <a:pt x="1973711" y="245586"/>
                  </a:lnTo>
                  <a:lnTo>
                    <a:pt x="0" y="2219297"/>
                  </a:lnTo>
                  <a:lnTo>
                    <a:pt x="0" y="2579752"/>
                  </a:lnTo>
                  <a:lnTo>
                    <a:pt x="2153938" y="425813"/>
                  </a:lnTo>
                  <a:lnTo>
                    <a:pt x="2399408" y="180343"/>
                  </a:lnTo>
                  <a:lnTo>
                    <a:pt x="2399408" y="3239"/>
                  </a:lnTo>
                  <a:lnTo>
                    <a:pt x="2396285" y="3239"/>
                  </a:lnTo>
                  <a:lnTo>
                    <a:pt x="2396285" y="0"/>
                  </a:lnTo>
                  <a:lnTo>
                    <a:pt x="2219181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D5A0C8-F0B8-38AB-9FCF-E58CFA5B240C}"/>
                </a:ext>
              </a:extLst>
            </p:cNvPr>
            <p:cNvSpPr/>
            <p:nvPr/>
          </p:nvSpPr>
          <p:spPr>
            <a:xfrm>
              <a:off x="940930" y="10744"/>
              <a:ext cx="1016121" cy="245470"/>
            </a:xfrm>
            <a:custGeom>
              <a:avLst/>
              <a:gdLst>
                <a:gd name="connsiteX0" fmla="*/ 1016122 w 1016121"/>
                <a:gd name="connsiteY0" fmla="*/ 0 h 245470"/>
                <a:gd name="connsiteX1" fmla="*/ 0 w 1016121"/>
                <a:gd name="connsiteY1" fmla="*/ 0 h 245470"/>
                <a:gd name="connsiteX2" fmla="*/ 0 w 1016121"/>
                <a:gd name="connsiteY2" fmla="*/ 245470 h 245470"/>
                <a:gd name="connsiteX3" fmla="*/ 770652 w 1016121"/>
                <a:gd name="connsiteY3" fmla="*/ 245470 h 245470"/>
                <a:gd name="connsiteX4" fmla="*/ 1016122 w 1016121"/>
                <a:gd name="connsiteY4" fmla="*/ 0 h 24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121" h="245470">
                  <a:moveTo>
                    <a:pt x="1016122" y="0"/>
                  </a:moveTo>
                  <a:lnTo>
                    <a:pt x="0" y="0"/>
                  </a:lnTo>
                  <a:lnTo>
                    <a:pt x="0" y="245470"/>
                  </a:lnTo>
                  <a:lnTo>
                    <a:pt x="770652" y="245470"/>
                  </a:lnTo>
                  <a:lnTo>
                    <a:pt x="101612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6A33F79-53DA-C39D-45B7-5013C217E352}"/>
                </a:ext>
              </a:extLst>
            </p:cNvPr>
            <p:cNvSpPr/>
            <p:nvPr/>
          </p:nvSpPr>
          <p:spPr>
            <a:xfrm>
              <a:off x="2153938" y="491505"/>
              <a:ext cx="245470" cy="1016121"/>
            </a:xfrm>
            <a:custGeom>
              <a:avLst/>
              <a:gdLst>
                <a:gd name="connsiteX0" fmla="*/ 0 w 245470"/>
                <a:gd name="connsiteY0" fmla="*/ 245470 h 1016121"/>
                <a:gd name="connsiteX1" fmla="*/ 0 w 245470"/>
                <a:gd name="connsiteY1" fmla="*/ 1016122 h 1016121"/>
                <a:gd name="connsiteX2" fmla="*/ 245470 w 245470"/>
                <a:gd name="connsiteY2" fmla="*/ 1016122 h 1016121"/>
                <a:gd name="connsiteX3" fmla="*/ 245470 w 245470"/>
                <a:gd name="connsiteY3" fmla="*/ 0 h 1016121"/>
                <a:gd name="connsiteX4" fmla="*/ 0 w 245470"/>
                <a:gd name="connsiteY4" fmla="*/ 245470 h 101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470" h="1016121">
                  <a:moveTo>
                    <a:pt x="0" y="245470"/>
                  </a:moveTo>
                  <a:lnTo>
                    <a:pt x="0" y="1016122"/>
                  </a:lnTo>
                  <a:lnTo>
                    <a:pt x="245470" y="1016122"/>
                  </a:lnTo>
                  <a:lnTo>
                    <a:pt x="245470" y="0"/>
                  </a:lnTo>
                  <a:lnTo>
                    <a:pt x="0" y="24547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F6FB52E-54F2-442F-81AA-499E8F8B9D40}"/>
                </a:ext>
              </a:extLst>
            </p:cNvPr>
            <p:cNvSpPr/>
            <p:nvPr/>
          </p:nvSpPr>
          <p:spPr>
            <a:xfrm>
              <a:off x="0" y="2242534"/>
              <a:ext cx="4576135" cy="4613961"/>
            </a:xfrm>
            <a:custGeom>
              <a:avLst/>
              <a:gdLst>
                <a:gd name="connsiteX0" fmla="*/ 4395908 w 4576135"/>
                <a:gd name="connsiteY0" fmla="*/ 0 h 4613961"/>
                <a:gd name="connsiteX1" fmla="*/ 4150438 w 4576135"/>
                <a:gd name="connsiteY1" fmla="*/ 245470 h 4613961"/>
                <a:gd name="connsiteX2" fmla="*/ 0 w 4576135"/>
                <a:gd name="connsiteY2" fmla="*/ 4395908 h 4613961"/>
                <a:gd name="connsiteX3" fmla="*/ 0 w 4576135"/>
                <a:gd name="connsiteY3" fmla="*/ 4613962 h 4613961"/>
                <a:gd name="connsiteX4" fmla="*/ 142401 w 4576135"/>
                <a:gd name="connsiteY4" fmla="*/ 4613962 h 4613961"/>
                <a:gd name="connsiteX5" fmla="*/ 4330665 w 4576135"/>
                <a:gd name="connsiteY5" fmla="*/ 425698 h 4613961"/>
                <a:gd name="connsiteX6" fmla="*/ 4576135 w 4576135"/>
                <a:gd name="connsiteY6" fmla="*/ 180227 h 4613961"/>
                <a:gd name="connsiteX7" fmla="*/ 4576135 w 4576135"/>
                <a:gd name="connsiteY7" fmla="*/ 3123 h 4613961"/>
                <a:gd name="connsiteX8" fmla="*/ 4573012 w 4576135"/>
                <a:gd name="connsiteY8" fmla="*/ 3123 h 4613961"/>
                <a:gd name="connsiteX9" fmla="*/ 4573012 w 4576135"/>
                <a:gd name="connsiteY9" fmla="*/ 0 h 4613961"/>
                <a:gd name="connsiteX10" fmla="*/ 4395908 w 4576135"/>
                <a:gd name="connsiteY10" fmla="*/ 0 h 461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6135" h="4613961">
                  <a:moveTo>
                    <a:pt x="4395908" y="0"/>
                  </a:moveTo>
                  <a:lnTo>
                    <a:pt x="4150438" y="245470"/>
                  </a:lnTo>
                  <a:lnTo>
                    <a:pt x="0" y="4395908"/>
                  </a:lnTo>
                  <a:lnTo>
                    <a:pt x="0" y="4613962"/>
                  </a:lnTo>
                  <a:lnTo>
                    <a:pt x="142401" y="4613962"/>
                  </a:lnTo>
                  <a:lnTo>
                    <a:pt x="4330665" y="425698"/>
                  </a:lnTo>
                  <a:lnTo>
                    <a:pt x="4576135" y="180227"/>
                  </a:lnTo>
                  <a:lnTo>
                    <a:pt x="4576135" y="3123"/>
                  </a:lnTo>
                  <a:lnTo>
                    <a:pt x="4573012" y="3123"/>
                  </a:lnTo>
                  <a:lnTo>
                    <a:pt x="4573012" y="0"/>
                  </a:lnTo>
                  <a:lnTo>
                    <a:pt x="4395908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931AC83-AACA-60C3-9E08-AEB1D7F6A070}"/>
                </a:ext>
              </a:extLst>
            </p:cNvPr>
            <p:cNvSpPr/>
            <p:nvPr/>
          </p:nvSpPr>
          <p:spPr>
            <a:xfrm>
              <a:off x="3117657" y="2242534"/>
              <a:ext cx="1016121" cy="245470"/>
            </a:xfrm>
            <a:custGeom>
              <a:avLst/>
              <a:gdLst>
                <a:gd name="connsiteX0" fmla="*/ 1016122 w 1016121"/>
                <a:gd name="connsiteY0" fmla="*/ 0 h 245470"/>
                <a:gd name="connsiteX1" fmla="*/ 0 w 1016121"/>
                <a:gd name="connsiteY1" fmla="*/ 0 h 245470"/>
                <a:gd name="connsiteX2" fmla="*/ 0 w 1016121"/>
                <a:gd name="connsiteY2" fmla="*/ 245470 h 245470"/>
                <a:gd name="connsiteX3" fmla="*/ 770652 w 1016121"/>
                <a:gd name="connsiteY3" fmla="*/ 245470 h 245470"/>
                <a:gd name="connsiteX4" fmla="*/ 1016122 w 1016121"/>
                <a:gd name="connsiteY4" fmla="*/ 0 h 24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121" h="245470">
                  <a:moveTo>
                    <a:pt x="1016122" y="0"/>
                  </a:moveTo>
                  <a:lnTo>
                    <a:pt x="0" y="0"/>
                  </a:lnTo>
                  <a:lnTo>
                    <a:pt x="0" y="245470"/>
                  </a:lnTo>
                  <a:lnTo>
                    <a:pt x="770652" y="245470"/>
                  </a:lnTo>
                  <a:lnTo>
                    <a:pt x="101612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E30B20-BF77-838C-2DA6-95F6F9F66324}"/>
                </a:ext>
              </a:extLst>
            </p:cNvPr>
            <p:cNvSpPr/>
            <p:nvPr/>
          </p:nvSpPr>
          <p:spPr>
            <a:xfrm>
              <a:off x="4330664" y="2723295"/>
              <a:ext cx="245586" cy="1016121"/>
            </a:xfrm>
            <a:custGeom>
              <a:avLst/>
              <a:gdLst>
                <a:gd name="connsiteX0" fmla="*/ 0 w 245586"/>
                <a:gd name="connsiteY0" fmla="*/ 245586 h 1016121"/>
                <a:gd name="connsiteX1" fmla="*/ 0 w 245586"/>
                <a:gd name="connsiteY1" fmla="*/ 1016122 h 1016121"/>
                <a:gd name="connsiteX2" fmla="*/ 245586 w 245586"/>
                <a:gd name="connsiteY2" fmla="*/ 1016122 h 1016121"/>
                <a:gd name="connsiteX3" fmla="*/ 245586 w 245586"/>
                <a:gd name="connsiteY3" fmla="*/ 0 h 1016121"/>
                <a:gd name="connsiteX4" fmla="*/ 0 w 245586"/>
                <a:gd name="connsiteY4" fmla="*/ 245586 h 101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586" h="1016121">
                  <a:moveTo>
                    <a:pt x="0" y="245586"/>
                  </a:moveTo>
                  <a:lnTo>
                    <a:pt x="0" y="1016122"/>
                  </a:lnTo>
                  <a:lnTo>
                    <a:pt x="245586" y="1016122"/>
                  </a:lnTo>
                  <a:lnTo>
                    <a:pt x="245586" y="0"/>
                  </a:lnTo>
                  <a:lnTo>
                    <a:pt x="0" y="245586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80B327-C869-C640-6A9D-1AD0D3C21F0F}"/>
                </a:ext>
              </a:extLst>
            </p:cNvPr>
            <p:cNvSpPr/>
            <p:nvPr/>
          </p:nvSpPr>
          <p:spPr>
            <a:xfrm>
              <a:off x="1770000" y="4186631"/>
              <a:ext cx="2805093" cy="2669865"/>
            </a:xfrm>
            <a:custGeom>
              <a:avLst/>
              <a:gdLst>
                <a:gd name="connsiteX0" fmla="*/ 2669865 w 2805093"/>
                <a:gd name="connsiteY0" fmla="*/ 0 h 2669865"/>
                <a:gd name="connsiteX1" fmla="*/ 2485705 w 2805093"/>
                <a:gd name="connsiteY1" fmla="*/ 184160 h 2669865"/>
                <a:gd name="connsiteX2" fmla="*/ 0 w 2805093"/>
                <a:gd name="connsiteY2" fmla="*/ 2669865 h 2669865"/>
                <a:gd name="connsiteX3" fmla="*/ 270457 w 2805093"/>
                <a:gd name="connsiteY3" fmla="*/ 2669865 h 2669865"/>
                <a:gd name="connsiteX4" fmla="*/ 2620933 w 2805093"/>
                <a:gd name="connsiteY4" fmla="*/ 319389 h 2669865"/>
                <a:gd name="connsiteX5" fmla="*/ 2805094 w 2805093"/>
                <a:gd name="connsiteY5" fmla="*/ 135228 h 2669865"/>
                <a:gd name="connsiteX6" fmla="*/ 2805094 w 2805093"/>
                <a:gd name="connsiteY6" fmla="*/ 2429 h 2669865"/>
                <a:gd name="connsiteX7" fmla="*/ 2802780 w 2805093"/>
                <a:gd name="connsiteY7" fmla="*/ 2429 h 2669865"/>
                <a:gd name="connsiteX8" fmla="*/ 2802780 w 2805093"/>
                <a:gd name="connsiteY8" fmla="*/ 0 h 2669865"/>
                <a:gd name="connsiteX9" fmla="*/ 2669865 w 2805093"/>
                <a:gd name="connsiteY9" fmla="*/ 0 h 266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5093" h="2669865">
                  <a:moveTo>
                    <a:pt x="2669865" y="0"/>
                  </a:moveTo>
                  <a:lnTo>
                    <a:pt x="2485705" y="184160"/>
                  </a:lnTo>
                  <a:lnTo>
                    <a:pt x="0" y="2669865"/>
                  </a:lnTo>
                  <a:lnTo>
                    <a:pt x="270457" y="2669865"/>
                  </a:lnTo>
                  <a:lnTo>
                    <a:pt x="2620933" y="319389"/>
                  </a:lnTo>
                  <a:lnTo>
                    <a:pt x="2805094" y="135228"/>
                  </a:lnTo>
                  <a:lnTo>
                    <a:pt x="2805094" y="2429"/>
                  </a:lnTo>
                  <a:lnTo>
                    <a:pt x="2802780" y="2429"/>
                  </a:lnTo>
                  <a:lnTo>
                    <a:pt x="2802780" y="0"/>
                  </a:lnTo>
                  <a:lnTo>
                    <a:pt x="2669865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C31737-7920-DB43-6344-77E8D41DCD3A}"/>
                </a:ext>
              </a:extLst>
            </p:cNvPr>
            <p:cNvSpPr/>
            <p:nvPr/>
          </p:nvSpPr>
          <p:spPr>
            <a:xfrm>
              <a:off x="3481235" y="4186746"/>
              <a:ext cx="762091" cy="184160"/>
            </a:xfrm>
            <a:custGeom>
              <a:avLst/>
              <a:gdLst>
                <a:gd name="connsiteX0" fmla="*/ 762092 w 762091"/>
                <a:gd name="connsiteY0" fmla="*/ 0 h 184160"/>
                <a:gd name="connsiteX1" fmla="*/ 0 w 762091"/>
                <a:gd name="connsiteY1" fmla="*/ 0 h 184160"/>
                <a:gd name="connsiteX2" fmla="*/ 0 w 762091"/>
                <a:gd name="connsiteY2" fmla="*/ 184161 h 184160"/>
                <a:gd name="connsiteX3" fmla="*/ 577931 w 762091"/>
                <a:gd name="connsiteY3" fmla="*/ 184161 h 184160"/>
                <a:gd name="connsiteX4" fmla="*/ 762092 w 762091"/>
                <a:gd name="connsiteY4" fmla="*/ 0 h 1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91" h="184160">
                  <a:moveTo>
                    <a:pt x="762092" y="0"/>
                  </a:moveTo>
                  <a:lnTo>
                    <a:pt x="0" y="0"/>
                  </a:lnTo>
                  <a:lnTo>
                    <a:pt x="0" y="184161"/>
                  </a:lnTo>
                  <a:lnTo>
                    <a:pt x="577931" y="184161"/>
                  </a:lnTo>
                  <a:lnTo>
                    <a:pt x="76209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DA0CEA-B0B9-0E33-4F96-652C8ADB4D57}"/>
                </a:ext>
              </a:extLst>
            </p:cNvPr>
            <p:cNvSpPr/>
            <p:nvPr/>
          </p:nvSpPr>
          <p:spPr>
            <a:xfrm>
              <a:off x="4390933" y="4547317"/>
              <a:ext cx="184160" cy="762091"/>
            </a:xfrm>
            <a:custGeom>
              <a:avLst/>
              <a:gdLst>
                <a:gd name="connsiteX0" fmla="*/ 0 w 184160"/>
                <a:gd name="connsiteY0" fmla="*/ 184161 h 762091"/>
                <a:gd name="connsiteX1" fmla="*/ 0 w 184160"/>
                <a:gd name="connsiteY1" fmla="*/ 762092 h 762091"/>
                <a:gd name="connsiteX2" fmla="*/ 184161 w 184160"/>
                <a:gd name="connsiteY2" fmla="*/ 762092 h 762091"/>
                <a:gd name="connsiteX3" fmla="*/ 184161 w 184160"/>
                <a:gd name="connsiteY3" fmla="*/ 0 h 762091"/>
                <a:gd name="connsiteX4" fmla="*/ 0 w 184160"/>
                <a:gd name="connsiteY4" fmla="*/ 184161 h 76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60" h="762091">
                  <a:moveTo>
                    <a:pt x="0" y="184161"/>
                  </a:moveTo>
                  <a:lnTo>
                    <a:pt x="0" y="762092"/>
                  </a:lnTo>
                  <a:lnTo>
                    <a:pt x="184161" y="762092"/>
                  </a:lnTo>
                  <a:lnTo>
                    <a:pt x="184161" y="0"/>
                  </a:lnTo>
                  <a:lnTo>
                    <a:pt x="0" y="184161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1DD3B0-51D8-48DD-AB34-8A46BBCF20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453" y="1306959"/>
            <a:ext cx="5416214" cy="407291"/>
          </a:xfrm>
        </p:spPr>
        <p:txBody>
          <a:bodyPr wrap="square" anchor="t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400" b="1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Click to edit pull quote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90DE4C-39AA-4F1F-A3D6-352785ADF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452" y="2066132"/>
            <a:ext cx="5416215" cy="237566"/>
          </a:xfrm>
        </p:spPr>
        <p:txBody>
          <a:bodyPr wrap="square" anchor="ctr" anchorCtr="0">
            <a:spAutoFit/>
          </a:bodyPr>
          <a:lstStyle>
            <a:lvl1pPr marL="355600" indent="-355600">
              <a:buFont typeface="Arial" panose="020B0604020202020204" pitchFamily="34" charset="0"/>
              <a:buNone/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Click to edit Citation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21AE4B5-F57F-4A05-994E-873DEE2EBD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0D4786C-2F72-15EE-1D50-0D7589CF17A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46271" y="1345857"/>
            <a:ext cx="324000" cy="29216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C4A2921F-3AEA-E252-2C14-94BE88E18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ECA006-E17E-C136-E787-3C9157B455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8A313F4-E2E8-BC17-E38C-6C2D3D8F1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9" r="89" b="62428"/>
          <a:stretch/>
        </p:blipFill>
        <p:spPr>
          <a:xfrm>
            <a:off x="1" y="0"/>
            <a:ext cx="12185994" cy="684472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1DD3B0-51D8-48DD-AB34-8A46BBCF20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453" y="1306959"/>
            <a:ext cx="5416214" cy="407291"/>
          </a:xfrm>
        </p:spPr>
        <p:txBody>
          <a:bodyPr wrap="square" anchor="t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400" b="1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Click to edit pull quote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90DE4C-39AA-4F1F-A3D6-352785ADF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452" y="2066132"/>
            <a:ext cx="5416215" cy="237566"/>
          </a:xfrm>
        </p:spPr>
        <p:txBody>
          <a:bodyPr wrap="square" anchor="ctr" anchorCtr="0">
            <a:spAutoFit/>
          </a:bodyPr>
          <a:lstStyle>
            <a:lvl1pPr marL="355600" indent="-355600">
              <a:buFont typeface="Arial" panose="020B0604020202020204" pitchFamily="34" charset="0"/>
              <a:buNone/>
              <a:defRPr sz="1400" b="0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Citation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0D4786C-2F72-15EE-1D50-0D7589CF17A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46271" y="1345857"/>
            <a:ext cx="324000" cy="29216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23E2046E-BB5B-78E8-30F3-5F11B8504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28A37-0182-3285-4C84-D7AEC4D1FF8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</p:spTree>
    <p:extLst>
      <p:ext uri="{BB962C8B-B14F-4D97-AF65-F5344CB8AC3E}">
        <p14:creationId xmlns:p14="http://schemas.microsoft.com/office/powerpoint/2010/main" val="1958305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RH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0CC3CE-EF1B-4002-A198-BA236EF2EBD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28725" y="1270000"/>
            <a:ext cx="7051589" cy="46939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EED7E6C-7748-4820-AAB9-64193A6A97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70000"/>
            <a:ext cx="3348000" cy="46939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455991-3B1D-4856-9B45-678C318C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324000"/>
            <a:ext cx="10080000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935AC1D-FD4F-4BFD-8471-830C1EF596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62CC28A-274A-9495-4428-9B29163347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07A59F79-C6A9-91F6-0CEB-40C30BD95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559626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LHS Pane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0784BC-65BF-4A7B-858D-3035E841B8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0001" y="1270000"/>
            <a:ext cx="7051589" cy="46837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5B74FA2-100C-449D-96B0-3A00D72D5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2314" y="1270000"/>
            <a:ext cx="3348000" cy="46837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FC1396-1AEB-47C1-9F1B-F927EFC0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324000"/>
            <a:ext cx="10080000" cy="332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5E4D8F7-691B-4962-8582-D139B6B960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C1B9565-D8C0-121A-3B93-95356B599E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54A5C90A-9171-F611-E501-7F7D944DC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95136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Profiles - 2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6E7B6FF6-78C0-A194-BB91-C8D020E0C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B38FD28-974C-5E0F-90CA-E30DBCCFD9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12607B7-0A72-44A6-B636-487C6D1561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3990" y="1278900"/>
            <a:ext cx="1219987" cy="12199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7D512DA-9E1B-4884-B4D5-CCCC399D2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6478" y="1278900"/>
            <a:ext cx="3384000" cy="169726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[Name]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A550175-E472-494B-9048-6F6D76BE2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6478" y="1475100"/>
            <a:ext cx="3384000" cy="153888"/>
          </a:xfrm>
        </p:spPr>
        <p:txBody>
          <a:bodyPr>
            <a:noAutofit/>
          </a:bodyPr>
          <a:lstStyle>
            <a:lvl1pPr algn="l">
              <a:defRPr sz="1200" b="1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8CE8F73-DDCF-4AD0-9FA7-5CD4CFCCA1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6478" y="1815998"/>
            <a:ext cx="3384000" cy="4133952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800"/>
              </a:spcAft>
              <a:defRPr sz="120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F6C228-CE96-411D-A458-646167B0B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6478" y="1734062"/>
            <a:ext cx="3384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BE1830BE-453E-4BC5-B321-340191B72D3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48" name="Text Placeholder 17">
            <a:extLst>
              <a:ext uri="{FF2B5EF4-FFF2-40B4-BE49-F238E27FC236}">
                <a16:creationId xmlns:a16="http://schemas.microsoft.com/office/drawing/2014/main" id="{79A72678-6B3B-4080-B380-623663D6338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74010" y="1278900"/>
            <a:ext cx="3384000" cy="169726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[Name]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D1B131C8-5DC5-46A4-BDBA-906F008079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74010" y="1475100"/>
            <a:ext cx="3384000" cy="153888"/>
          </a:xfrm>
        </p:spPr>
        <p:txBody>
          <a:bodyPr>
            <a:noAutofit/>
          </a:bodyPr>
          <a:lstStyle>
            <a:lvl1pPr algn="l">
              <a:defRPr sz="1200" b="1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FC258125-B3E3-4BF9-BADE-5EA5DEB1E79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74010" y="1815998"/>
            <a:ext cx="3384000" cy="4133952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800"/>
              </a:spcAft>
              <a:defRPr sz="120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2C5F7137-FB33-4CF9-BA47-5E1E4A41DE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74010" y="1734062"/>
            <a:ext cx="3384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BDAE54E-338A-E8C7-E65B-22706CAFDAE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31475" y="1278900"/>
            <a:ext cx="1219987" cy="12199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</p:spTree>
    <p:extLst>
      <p:ext uri="{BB962C8B-B14F-4D97-AF65-F5344CB8AC3E}">
        <p14:creationId xmlns:p14="http://schemas.microsoft.com/office/powerpoint/2010/main" val="2252558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Profiles - 4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51F640CE-B956-0B29-E910-2DE2482E6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59FAA92-8C92-FC8E-C4DF-3F2F21C9C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12607B7-0A72-44A6-B636-487C6D1561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3990" y="1278900"/>
            <a:ext cx="1219987" cy="12199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7D512DA-9E1B-4884-B4D5-CCCC399D2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6478" y="1278900"/>
            <a:ext cx="3384000" cy="169726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[Name]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A550175-E472-494B-9048-6F6D76BE2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6478" y="1481382"/>
            <a:ext cx="3384000" cy="153888"/>
          </a:xfrm>
        </p:spPr>
        <p:txBody>
          <a:bodyPr>
            <a:noAutofit/>
          </a:bodyPr>
          <a:lstStyle>
            <a:lvl1pPr algn="l">
              <a:defRPr sz="1200" b="1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8CE8F73-DDCF-4AD0-9FA7-5CD4CFCCA1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6478" y="1815998"/>
            <a:ext cx="3384000" cy="1277589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800"/>
              </a:spcAft>
              <a:defRPr sz="120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F6C228-CE96-411D-A458-646167B0B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6478" y="1734062"/>
            <a:ext cx="3384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BE1830BE-453E-4BC5-B321-340191B72D3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48" name="Text Placeholder 17">
            <a:extLst>
              <a:ext uri="{FF2B5EF4-FFF2-40B4-BE49-F238E27FC236}">
                <a16:creationId xmlns:a16="http://schemas.microsoft.com/office/drawing/2014/main" id="{79A72678-6B3B-4080-B380-623663D6338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74010" y="1278900"/>
            <a:ext cx="3384000" cy="169726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[Name]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D1B131C8-5DC5-46A4-BDBA-906F008079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74010" y="1481382"/>
            <a:ext cx="3384000" cy="153888"/>
          </a:xfrm>
        </p:spPr>
        <p:txBody>
          <a:bodyPr>
            <a:noAutofit/>
          </a:bodyPr>
          <a:lstStyle>
            <a:lvl1pPr algn="l">
              <a:defRPr sz="1200" b="1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FC258125-B3E3-4BF9-BADE-5EA5DEB1E79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74010" y="1815998"/>
            <a:ext cx="3384000" cy="1277589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800"/>
              </a:spcAft>
              <a:defRPr sz="120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2C5F7137-FB33-4CF9-BA47-5E1E4A41DE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74010" y="1734062"/>
            <a:ext cx="3384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BDAE54E-338A-E8C7-E65B-22706CAFDAE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31475" y="1278900"/>
            <a:ext cx="1219987" cy="12199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C997957-62E4-5C28-2EA7-579AD574A98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33990" y="3758149"/>
            <a:ext cx="1219987" cy="12199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5FAEE70-7D24-6E3E-F787-269E0B132B7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296478" y="3758149"/>
            <a:ext cx="3384000" cy="169726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[Name]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0DC183F-AAE0-6835-5D0D-1570CE08F18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6478" y="3960631"/>
            <a:ext cx="3384000" cy="153888"/>
          </a:xfrm>
        </p:spPr>
        <p:txBody>
          <a:bodyPr>
            <a:noAutofit/>
          </a:bodyPr>
          <a:lstStyle>
            <a:lvl1pPr algn="l">
              <a:defRPr sz="1200" b="1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746C64B-C253-6DD0-2DAF-4C996D18660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96478" y="4295247"/>
            <a:ext cx="3384000" cy="1277589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800"/>
              </a:spcAft>
              <a:defRPr sz="120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DBC920AF-7028-286A-6E38-44F791BA216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96478" y="4213311"/>
            <a:ext cx="3384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14B556B9-6842-4753-7A7F-A6143E52F23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074010" y="3758149"/>
            <a:ext cx="3384000" cy="169726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[Name]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A0E01BC4-E897-6D9E-356C-A78B4D794E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74010" y="3960631"/>
            <a:ext cx="3384000" cy="153888"/>
          </a:xfrm>
        </p:spPr>
        <p:txBody>
          <a:bodyPr>
            <a:noAutofit/>
          </a:bodyPr>
          <a:lstStyle>
            <a:lvl1pPr algn="l">
              <a:defRPr sz="1200" b="1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5413306-AF96-58FA-B9AB-5241318FB07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074010" y="4295247"/>
            <a:ext cx="3384000" cy="1277589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800"/>
              </a:spcAft>
              <a:defRPr sz="120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40CFC6C-BEC6-5798-4D7E-74D054C1386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74010" y="4213311"/>
            <a:ext cx="3384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3ECC0157-ACE7-444D-1BBA-9F2238075EC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531475" y="3758149"/>
            <a:ext cx="1219987" cy="12199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</p:spTree>
    <p:extLst>
      <p:ext uri="{BB962C8B-B14F-4D97-AF65-F5344CB8AC3E}">
        <p14:creationId xmlns:p14="http://schemas.microsoft.com/office/powerpoint/2010/main" val="3074260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Profiles - 8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072E-6CC2-4010-B43C-5B12FE7F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12607B7-0A72-44A6-B636-487C6D1561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6800" y="1538649"/>
            <a:ext cx="1368000" cy="136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7D512DA-9E1B-4884-B4D5-CCCC399D2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922" y="2989872"/>
            <a:ext cx="1368000" cy="169726"/>
          </a:xfrm>
        </p:spPr>
        <p:txBody>
          <a:bodyPr>
            <a:noAutofit/>
          </a:bodyPr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1"/>
              <a:t>[Name]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A550175-E472-494B-9048-6F6D76BE2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22" y="3169307"/>
            <a:ext cx="1368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00" b="1" spc="0" baseline="0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8CE8F73-DDCF-4AD0-9FA7-5CD4CFCCA1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800" y="3673491"/>
            <a:ext cx="1368000" cy="2196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000" spc="-40" baseline="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F6C228-CE96-411D-A458-646167B0B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800" y="3571202"/>
            <a:ext cx="1368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BE1830BE-453E-4BC5-B321-340191B72D3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 noProof="0"/>
              <a:t>Unlocking Australia's energy future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9A2352DB-C518-C890-D195-43F1049329D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298000" y="1538649"/>
            <a:ext cx="1368000" cy="136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D78D4182-879A-A166-B171-CA854D8C926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859200" y="1538649"/>
            <a:ext cx="1368000" cy="136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6931EE27-57BA-5434-23A0-C1B5C58921D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420400" y="1538649"/>
            <a:ext cx="1368000" cy="136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D80AEA07-AF17-9AA0-42C7-13A3E4DA2AC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81600" y="1538649"/>
            <a:ext cx="1368000" cy="136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F2AC305-7EF0-67C6-9641-D773A674C8D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42800" y="1538649"/>
            <a:ext cx="1368000" cy="136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FBF9A3B0-828B-D9FB-9D78-AB160E84502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103999" y="1538649"/>
            <a:ext cx="1368000" cy="136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AU" noProof="0"/>
              <a:t>Profile pic must be square format before inserting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0C9FFAC-9E6B-5B63-DAC1-884805F47F9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281435" y="2980163"/>
            <a:ext cx="1368000" cy="169726"/>
          </a:xfrm>
        </p:spPr>
        <p:txBody>
          <a:bodyPr>
            <a:noAutofit/>
          </a:bodyPr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1"/>
              <a:t>[Name]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06B36A0-7207-0AF2-777D-0B25D779FBB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81435" y="3159598"/>
            <a:ext cx="1368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00" b="1" spc="0" baseline="0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A9EF307-8648-E5C4-F10F-0D2E5C67767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98000" y="3673491"/>
            <a:ext cx="1368000" cy="2196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000" spc="-40" baseline="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8E0A8901-5066-710F-80F4-6515BB7FD9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98000" y="3571202"/>
            <a:ext cx="1368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F84CA45-1BD7-032F-1C17-F1EC0B4054E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45948" y="2980163"/>
            <a:ext cx="1368000" cy="169726"/>
          </a:xfrm>
        </p:spPr>
        <p:txBody>
          <a:bodyPr>
            <a:noAutofit/>
          </a:bodyPr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1"/>
              <a:t>[Name]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00B043-D207-DC4E-6A75-B737C9AAF6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845948" y="3159598"/>
            <a:ext cx="1368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00" b="1" spc="0" baseline="0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42ABCCBF-E3B7-95C7-A1BE-E214194396D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59200" y="3673491"/>
            <a:ext cx="1368000" cy="2196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000" spc="-40" baseline="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08F2DC1-29BB-D455-D0BA-DEBAF92C60B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59200" y="3571202"/>
            <a:ext cx="1368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1C32CB5-C96A-6CD0-1EB8-6058FEF8020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10461" y="2980163"/>
            <a:ext cx="1368000" cy="169726"/>
          </a:xfrm>
        </p:spPr>
        <p:txBody>
          <a:bodyPr>
            <a:noAutofit/>
          </a:bodyPr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1"/>
              <a:t>[Name]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76E39D0-F077-D9C1-6035-61E4E4BE96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10461" y="3159598"/>
            <a:ext cx="1368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00" b="1" spc="0" baseline="0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97C1F1B-E2AD-B282-823B-3A5E8527622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20400" y="3673491"/>
            <a:ext cx="1368000" cy="2196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000" spc="-40" baseline="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ECDB98DD-EC70-2A26-97A7-1C28B8F41C9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20400" y="3571202"/>
            <a:ext cx="1368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38B09EA-E723-0E7D-E8A0-F7FD8B4995A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974974" y="2980163"/>
            <a:ext cx="1368000" cy="169726"/>
          </a:xfrm>
        </p:spPr>
        <p:txBody>
          <a:bodyPr>
            <a:noAutofit/>
          </a:bodyPr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1"/>
              <a:t>[Name]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A8331C4F-C6D7-F5A1-465D-22D01AFDB47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974974" y="3159598"/>
            <a:ext cx="1368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00" b="1" spc="0" baseline="0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D69F4300-E5DC-6BFC-61F2-65F2951445A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81600" y="3673491"/>
            <a:ext cx="1368000" cy="2196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000" spc="-40" baseline="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5B1DCA64-65E8-629F-E4E7-03F743A0DFE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81600" y="3571202"/>
            <a:ext cx="1368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2F90724-6287-0E2B-B6D6-66CFF581911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539487" y="2980163"/>
            <a:ext cx="1368000" cy="169726"/>
          </a:xfrm>
        </p:spPr>
        <p:txBody>
          <a:bodyPr>
            <a:noAutofit/>
          </a:bodyPr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1"/>
              <a:t>[Name]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7E82BE70-6490-3582-E187-45895EF6463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39487" y="3159598"/>
            <a:ext cx="1368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00" b="1" spc="0" baseline="0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41CA7B2A-91F1-0C4B-7F7A-E034330D6D2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42800" y="3673491"/>
            <a:ext cx="1368000" cy="2196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000" spc="-40" baseline="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552C5C6A-E975-7C05-6690-029E9E88A42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42800" y="3571202"/>
            <a:ext cx="1368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319E939E-BE6B-ACCD-2E9C-540011B8D6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103999" y="2980163"/>
            <a:ext cx="1368000" cy="169726"/>
          </a:xfrm>
        </p:spPr>
        <p:txBody>
          <a:bodyPr>
            <a:noAutofit/>
          </a:bodyPr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1"/>
              <a:t>[Name]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693AC9E4-5752-D7D2-126B-77D2544C5F7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103999" y="3159598"/>
            <a:ext cx="1368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000" b="1" spc="0" baseline="0"/>
            </a:lvl1pPr>
          </a:lstStyle>
          <a:p>
            <a:pPr lvl="0"/>
            <a:r>
              <a:rPr lang="en-AU" noProof="0"/>
              <a:t>[Position]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4D6CC7CD-395E-4900-C16D-C521BB87AAC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103999" y="3673491"/>
            <a:ext cx="1368000" cy="2196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000" spc="-40" baseline="0"/>
            </a:lvl1pPr>
          </a:lstStyle>
          <a:p>
            <a:pPr lvl="0"/>
            <a:r>
              <a:rPr lang="en-AU" noProof="0"/>
              <a:t>[Description]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F8368E32-B6E8-F566-7B87-6C8635938BC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103999" y="3571202"/>
            <a:ext cx="1368000" cy="16992"/>
          </a:xfrm>
          <a:solidFill>
            <a:schemeClr val="accent2"/>
          </a:solidFill>
        </p:spPr>
        <p:txBody>
          <a:bodyPr>
            <a:spAutoFit/>
          </a:bodyPr>
          <a:lstStyle>
            <a:lvl1pPr algn="ctr">
              <a:defRPr sz="100"/>
            </a:lvl1pPr>
          </a:lstStyle>
          <a:p>
            <a:pPr lvl="0"/>
            <a:r>
              <a:rPr lang="en-AU" noProof="0"/>
              <a:t> </a:t>
            </a:r>
          </a:p>
        </p:txBody>
      </p:sp>
      <p:sp>
        <p:nvSpPr>
          <p:cNvPr id="41" name="Slide Number Placeholder 8">
            <a:extLst>
              <a:ext uri="{FF2B5EF4-FFF2-40B4-BE49-F238E27FC236}">
                <a16:creationId xmlns:a16="http://schemas.microsoft.com/office/drawing/2014/main" id="{F7C35276-5451-B41D-FEC5-D61659735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449071DD-64BD-BFA5-DCE4-C296501DF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4AD6321-9376-2CBD-86CB-92CA13EE44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38008" y="1268413"/>
            <a:ext cx="1368000" cy="282575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</a:t>
            </a:r>
            <a:endParaRPr lang="en-AU"/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B80522DF-1F70-5755-3AAD-0123F0C281E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299007" y="1268413"/>
            <a:ext cx="1368000" cy="282575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</a:t>
            </a:r>
            <a:endParaRPr lang="en-AU"/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C9F9FD26-F7D3-64B8-4039-6C3BA90AB8F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860006" y="1268413"/>
            <a:ext cx="1368000" cy="282575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</a:t>
            </a:r>
            <a:endParaRPr lang="en-AU"/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86A0BCFE-02C7-82E4-6416-42E259FA6C6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21005" y="1268413"/>
            <a:ext cx="1368000" cy="282575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</a:t>
            </a:r>
            <a:endParaRPr lang="en-AU"/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40CC5D42-A680-46BB-778C-3247F65E96D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82004" y="1268413"/>
            <a:ext cx="1368000" cy="282575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</a:t>
            </a:r>
            <a:endParaRPr lang="en-AU"/>
          </a:p>
        </p:txBody>
      </p:sp>
      <p:sp>
        <p:nvSpPr>
          <p:cNvPr id="50" name="Text Placeholder 43">
            <a:extLst>
              <a:ext uri="{FF2B5EF4-FFF2-40B4-BE49-F238E27FC236}">
                <a16:creationId xmlns:a16="http://schemas.microsoft.com/office/drawing/2014/main" id="{D9E03369-20A3-1FF0-4950-0C33A6C8CE9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543002" y="1268413"/>
            <a:ext cx="1368000" cy="282575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</a:t>
            </a:r>
            <a:endParaRPr lang="en-AU"/>
          </a:p>
        </p:txBody>
      </p:sp>
      <p:sp>
        <p:nvSpPr>
          <p:cNvPr id="51" name="Text Placeholder 43">
            <a:extLst>
              <a:ext uri="{FF2B5EF4-FFF2-40B4-BE49-F238E27FC236}">
                <a16:creationId xmlns:a16="http://schemas.microsoft.com/office/drawing/2014/main" id="{A6D4F92F-0EC3-E905-3792-2F21437F5D7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103999" y="1268413"/>
            <a:ext cx="1368000" cy="282575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741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">
    <p:bg>
      <p:bgPr>
        <a:gradFill>
          <a:gsLst>
            <a:gs pos="0">
              <a:schemeClr val="accent2"/>
            </a:gs>
            <a:gs pos="100000">
              <a:srgbClr val="020D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4B1DF1AA-ABDE-4CC2-20D4-CED49AF789A5}"/>
              </a:ext>
            </a:extLst>
          </p:cNvPr>
          <p:cNvGrpSpPr/>
          <p:nvPr userDrawn="1"/>
        </p:nvGrpSpPr>
        <p:grpSpPr>
          <a:xfrm>
            <a:off x="0" y="9819"/>
            <a:ext cx="4576250" cy="6846677"/>
            <a:chOff x="0" y="9819"/>
            <a:chExt cx="4576250" cy="6846677"/>
          </a:xfrm>
          <a:gradFill>
            <a:gsLst>
              <a:gs pos="18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10931">
                  <a:alpha val="5000"/>
                </a:srgbClr>
              </a:gs>
            </a:gsLst>
            <a:lin ang="5400000" scaled="1"/>
          </a:gra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29F4A92-8605-A26C-3710-C6605D34BB54}"/>
                </a:ext>
              </a:extLst>
            </p:cNvPr>
            <p:cNvSpPr/>
            <p:nvPr/>
          </p:nvSpPr>
          <p:spPr>
            <a:xfrm>
              <a:off x="0" y="9819"/>
              <a:ext cx="4567227" cy="4781464"/>
            </a:xfrm>
            <a:custGeom>
              <a:avLst/>
              <a:gdLst>
                <a:gd name="connsiteX0" fmla="*/ 4352991 w 4567227"/>
                <a:gd name="connsiteY0" fmla="*/ 0 h 4781464"/>
                <a:gd name="connsiteX1" fmla="*/ 4061134 w 4567227"/>
                <a:gd name="connsiteY1" fmla="*/ 291857 h 4781464"/>
                <a:gd name="connsiteX2" fmla="*/ 0 w 4567227"/>
                <a:gd name="connsiteY2" fmla="*/ 4352991 h 4781464"/>
                <a:gd name="connsiteX3" fmla="*/ 0 w 4567227"/>
                <a:gd name="connsiteY3" fmla="*/ 4781465 h 4781464"/>
                <a:gd name="connsiteX4" fmla="*/ 4275371 w 4567227"/>
                <a:gd name="connsiteY4" fmla="*/ 506094 h 4781464"/>
                <a:gd name="connsiteX5" fmla="*/ 4567228 w 4567227"/>
                <a:gd name="connsiteY5" fmla="*/ 214237 h 4781464"/>
                <a:gd name="connsiteX6" fmla="*/ 4567228 w 4567227"/>
                <a:gd name="connsiteY6" fmla="*/ 3702 h 4781464"/>
                <a:gd name="connsiteX7" fmla="*/ 4563526 w 4567227"/>
                <a:gd name="connsiteY7" fmla="*/ 3702 h 4781464"/>
                <a:gd name="connsiteX8" fmla="*/ 4563526 w 4567227"/>
                <a:gd name="connsiteY8" fmla="*/ 0 h 4781464"/>
                <a:gd name="connsiteX9" fmla="*/ 4352991 w 4567227"/>
                <a:gd name="connsiteY9" fmla="*/ 0 h 47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7227" h="4781464">
                  <a:moveTo>
                    <a:pt x="4352991" y="0"/>
                  </a:moveTo>
                  <a:lnTo>
                    <a:pt x="4061134" y="291857"/>
                  </a:lnTo>
                  <a:lnTo>
                    <a:pt x="0" y="4352991"/>
                  </a:lnTo>
                  <a:lnTo>
                    <a:pt x="0" y="4781465"/>
                  </a:lnTo>
                  <a:lnTo>
                    <a:pt x="4275371" y="506094"/>
                  </a:lnTo>
                  <a:lnTo>
                    <a:pt x="4567228" y="214237"/>
                  </a:lnTo>
                  <a:lnTo>
                    <a:pt x="4567228" y="3702"/>
                  </a:lnTo>
                  <a:lnTo>
                    <a:pt x="4563526" y="3702"/>
                  </a:lnTo>
                  <a:lnTo>
                    <a:pt x="4563526" y="0"/>
                  </a:lnTo>
                  <a:lnTo>
                    <a:pt x="4352991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165ED0-83EC-CBF4-CC95-E4373AF82684}"/>
                </a:ext>
              </a:extLst>
            </p:cNvPr>
            <p:cNvSpPr/>
            <p:nvPr/>
          </p:nvSpPr>
          <p:spPr>
            <a:xfrm>
              <a:off x="2833550" y="9819"/>
              <a:ext cx="1207801" cy="291857"/>
            </a:xfrm>
            <a:custGeom>
              <a:avLst/>
              <a:gdLst>
                <a:gd name="connsiteX0" fmla="*/ 1207802 w 1207801"/>
                <a:gd name="connsiteY0" fmla="*/ 0 h 291857"/>
                <a:gd name="connsiteX1" fmla="*/ 0 w 1207801"/>
                <a:gd name="connsiteY1" fmla="*/ 0 h 291857"/>
                <a:gd name="connsiteX2" fmla="*/ 0 w 1207801"/>
                <a:gd name="connsiteY2" fmla="*/ 291857 h 291857"/>
                <a:gd name="connsiteX3" fmla="*/ 915944 w 1207801"/>
                <a:gd name="connsiteY3" fmla="*/ 291857 h 291857"/>
                <a:gd name="connsiteX4" fmla="*/ 1207802 w 1207801"/>
                <a:gd name="connsiteY4" fmla="*/ 0 h 29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801" h="291857">
                  <a:moveTo>
                    <a:pt x="1207802" y="0"/>
                  </a:moveTo>
                  <a:lnTo>
                    <a:pt x="0" y="0"/>
                  </a:lnTo>
                  <a:lnTo>
                    <a:pt x="0" y="291857"/>
                  </a:lnTo>
                  <a:lnTo>
                    <a:pt x="915944" y="291857"/>
                  </a:lnTo>
                  <a:lnTo>
                    <a:pt x="120780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B3A435D-4DB7-EE15-92E2-D41B6F466F11}"/>
                </a:ext>
              </a:extLst>
            </p:cNvPr>
            <p:cNvSpPr/>
            <p:nvPr/>
          </p:nvSpPr>
          <p:spPr>
            <a:xfrm>
              <a:off x="4275370" y="581387"/>
              <a:ext cx="291857" cy="1207801"/>
            </a:xfrm>
            <a:custGeom>
              <a:avLst/>
              <a:gdLst>
                <a:gd name="connsiteX0" fmla="*/ 0 w 291857"/>
                <a:gd name="connsiteY0" fmla="*/ 291857 h 1207801"/>
                <a:gd name="connsiteX1" fmla="*/ 0 w 291857"/>
                <a:gd name="connsiteY1" fmla="*/ 1207802 h 1207801"/>
                <a:gd name="connsiteX2" fmla="*/ 291858 w 291857"/>
                <a:gd name="connsiteY2" fmla="*/ 1207802 h 1207801"/>
                <a:gd name="connsiteX3" fmla="*/ 291858 w 291857"/>
                <a:gd name="connsiteY3" fmla="*/ 0 h 1207801"/>
                <a:gd name="connsiteX4" fmla="*/ 0 w 291857"/>
                <a:gd name="connsiteY4" fmla="*/ 291857 h 120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7" h="1207801">
                  <a:moveTo>
                    <a:pt x="0" y="291857"/>
                  </a:moveTo>
                  <a:lnTo>
                    <a:pt x="0" y="1207802"/>
                  </a:lnTo>
                  <a:lnTo>
                    <a:pt x="291858" y="1207802"/>
                  </a:lnTo>
                  <a:lnTo>
                    <a:pt x="291858" y="0"/>
                  </a:lnTo>
                  <a:lnTo>
                    <a:pt x="0" y="291857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A9A4CD3-8C60-3C70-E696-F13DAB51ED9C}"/>
                </a:ext>
              </a:extLst>
            </p:cNvPr>
            <p:cNvSpPr/>
            <p:nvPr/>
          </p:nvSpPr>
          <p:spPr>
            <a:xfrm>
              <a:off x="0" y="10628"/>
              <a:ext cx="2399408" cy="2579751"/>
            </a:xfrm>
            <a:custGeom>
              <a:avLst/>
              <a:gdLst>
                <a:gd name="connsiteX0" fmla="*/ 2219181 w 2399408"/>
                <a:gd name="connsiteY0" fmla="*/ 0 h 2579751"/>
                <a:gd name="connsiteX1" fmla="*/ 1973711 w 2399408"/>
                <a:gd name="connsiteY1" fmla="*/ 245586 h 2579751"/>
                <a:gd name="connsiteX2" fmla="*/ 0 w 2399408"/>
                <a:gd name="connsiteY2" fmla="*/ 2219297 h 2579751"/>
                <a:gd name="connsiteX3" fmla="*/ 0 w 2399408"/>
                <a:gd name="connsiteY3" fmla="*/ 2579752 h 2579751"/>
                <a:gd name="connsiteX4" fmla="*/ 2153938 w 2399408"/>
                <a:gd name="connsiteY4" fmla="*/ 425813 h 2579751"/>
                <a:gd name="connsiteX5" fmla="*/ 2399408 w 2399408"/>
                <a:gd name="connsiteY5" fmla="*/ 180343 h 2579751"/>
                <a:gd name="connsiteX6" fmla="*/ 2399408 w 2399408"/>
                <a:gd name="connsiteY6" fmla="*/ 3239 h 2579751"/>
                <a:gd name="connsiteX7" fmla="*/ 2396285 w 2399408"/>
                <a:gd name="connsiteY7" fmla="*/ 3239 h 2579751"/>
                <a:gd name="connsiteX8" fmla="*/ 2396285 w 2399408"/>
                <a:gd name="connsiteY8" fmla="*/ 0 h 2579751"/>
                <a:gd name="connsiteX9" fmla="*/ 2219181 w 2399408"/>
                <a:gd name="connsiteY9" fmla="*/ 0 h 25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9408" h="2579751">
                  <a:moveTo>
                    <a:pt x="2219181" y="0"/>
                  </a:moveTo>
                  <a:lnTo>
                    <a:pt x="1973711" y="245586"/>
                  </a:lnTo>
                  <a:lnTo>
                    <a:pt x="0" y="2219297"/>
                  </a:lnTo>
                  <a:lnTo>
                    <a:pt x="0" y="2579752"/>
                  </a:lnTo>
                  <a:lnTo>
                    <a:pt x="2153938" y="425813"/>
                  </a:lnTo>
                  <a:lnTo>
                    <a:pt x="2399408" y="180343"/>
                  </a:lnTo>
                  <a:lnTo>
                    <a:pt x="2399408" y="3239"/>
                  </a:lnTo>
                  <a:lnTo>
                    <a:pt x="2396285" y="3239"/>
                  </a:lnTo>
                  <a:lnTo>
                    <a:pt x="2396285" y="0"/>
                  </a:lnTo>
                  <a:lnTo>
                    <a:pt x="2219181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01F0EB2-E077-2F9A-C131-56FDAF6C4B6A}"/>
                </a:ext>
              </a:extLst>
            </p:cNvPr>
            <p:cNvSpPr/>
            <p:nvPr/>
          </p:nvSpPr>
          <p:spPr>
            <a:xfrm>
              <a:off x="940930" y="10744"/>
              <a:ext cx="1016121" cy="245470"/>
            </a:xfrm>
            <a:custGeom>
              <a:avLst/>
              <a:gdLst>
                <a:gd name="connsiteX0" fmla="*/ 1016122 w 1016121"/>
                <a:gd name="connsiteY0" fmla="*/ 0 h 245470"/>
                <a:gd name="connsiteX1" fmla="*/ 0 w 1016121"/>
                <a:gd name="connsiteY1" fmla="*/ 0 h 245470"/>
                <a:gd name="connsiteX2" fmla="*/ 0 w 1016121"/>
                <a:gd name="connsiteY2" fmla="*/ 245470 h 245470"/>
                <a:gd name="connsiteX3" fmla="*/ 770652 w 1016121"/>
                <a:gd name="connsiteY3" fmla="*/ 245470 h 245470"/>
                <a:gd name="connsiteX4" fmla="*/ 1016122 w 1016121"/>
                <a:gd name="connsiteY4" fmla="*/ 0 h 24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121" h="245470">
                  <a:moveTo>
                    <a:pt x="1016122" y="0"/>
                  </a:moveTo>
                  <a:lnTo>
                    <a:pt x="0" y="0"/>
                  </a:lnTo>
                  <a:lnTo>
                    <a:pt x="0" y="245470"/>
                  </a:lnTo>
                  <a:lnTo>
                    <a:pt x="770652" y="245470"/>
                  </a:lnTo>
                  <a:lnTo>
                    <a:pt x="101612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3613AB-225B-2AC0-980C-4CF7127488EF}"/>
                </a:ext>
              </a:extLst>
            </p:cNvPr>
            <p:cNvSpPr/>
            <p:nvPr/>
          </p:nvSpPr>
          <p:spPr>
            <a:xfrm>
              <a:off x="2153938" y="491505"/>
              <a:ext cx="245470" cy="1016121"/>
            </a:xfrm>
            <a:custGeom>
              <a:avLst/>
              <a:gdLst>
                <a:gd name="connsiteX0" fmla="*/ 0 w 245470"/>
                <a:gd name="connsiteY0" fmla="*/ 245470 h 1016121"/>
                <a:gd name="connsiteX1" fmla="*/ 0 w 245470"/>
                <a:gd name="connsiteY1" fmla="*/ 1016122 h 1016121"/>
                <a:gd name="connsiteX2" fmla="*/ 245470 w 245470"/>
                <a:gd name="connsiteY2" fmla="*/ 1016122 h 1016121"/>
                <a:gd name="connsiteX3" fmla="*/ 245470 w 245470"/>
                <a:gd name="connsiteY3" fmla="*/ 0 h 1016121"/>
                <a:gd name="connsiteX4" fmla="*/ 0 w 245470"/>
                <a:gd name="connsiteY4" fmla="*/ 245470 h 101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470" h="1016121">
                  <a:moveTo>
                    <a:pt x="0" y="245470"/>
                  </a:moveTo>
                  <a:lnTo>
                    <a:pt x="0" y="1016122"/>
                  </a:lnTo>
                  <a:lnTo>
                    <a:pt x="245470" y="1016122"/>
                  </a:lnTo>
                  <a:lnTo>
                    <a:pt x="245470" y="0"/>
                  </a:lnTo>
                  <a:lnTo>
                    <a:pt x="0" y="24547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E7F405-D16C-3082-C434-C5540F70F58D}"/>
                </a:ext>
              </a:extLst>
            </p:cNvPr>
            <p:cNvSpPr/>
            <p:nvPr/>
          </p:nvSpPr>
          <p:spPr>
            <a:xfrm>
              <a:off x="0" y="2242534"/>
              <a:ext cx="4576135" cy="4613961"/>
            </a:xfrm>
            <a:custGeom>
              <a:avLst/>
              <a:gdLst>
                <a:gd name="connsiteX0" fmla="*/ 4395908 w 4576135"/>
                <a:gd name="connsiteY0" fmla="*/ 0 h 4613961"/>
                <a:gd name="connsiteX1" fmla="*/ 4150438 w 4576135"/>
                <a:gd name="connsiteY1" fmla="*/ 245470 h 4613961"/>
                <a:gd name="connsiteX2" fmla="*/ 0 w 4576135"/>
                <a:gd name="connsiteY2" fmla="*/ 4395908 h 4613961"/>
                <a:gd name="connsiteX3" fmla="*/ 0 w 4576135"/>
                <a:gd name="connsiteY3" fmla="*/ 4613962 h 4613961"/>
                <a:gd name="connsiteX4" fmla="*/ 142401 w 4576135"/>
                <a:gd name="connsiteY4" fmla="*/ 4613962 h 4613961"/>
                <a:gd name="connsiteX5" fmla="*/ 4330665 w 4576135"/>
                <a:gd name="connsiteY5" fmla="*/ 425698 h 4613961"/>
                <a:gd name="connsiteX6" fmla="*/ 4576135 w 4576135"/>
                <a:gd name="connsiteY6" fmla="*/ 180227 h 4613961"/>
                <a:gd name="connsiteX7" fmla="*/ 4576135 w 4576135"/>
                <a:gd name="connsiteY7" fmla="*/ 3123 h 4613961"/>
                <a:gd name="connsiteX8" fmla="*/ 4573012 w 4576135"/>
                <a:gd name="connsiteY8" fmla="*/ 3123 h 4613961"/>
                <a:gd name="connsiteX9" fmla="*/ 4573012 w 4576135"/>
                <a:gd name="connsiteY9" fmla="*/ 0 h 4613961"/>
                <a:gd name="connsiteX10" fmla="*/ 4395908 w 4576135"/>
                <a:gd name="connsiteY10" fmla="*/ 0 h 461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6135" h="4613961">
                  <a:moveTo>
                    <a:pt x="4395908" y="0"/>
                  </a:moveTo>
                  <a:lnTo>
                    <a:pt x="4150438" y="245470"/>
                  </a:lnTo>
                  <a:lnTo>
                    <a:pt x="0" y="4395908"/>
                  </a:lnTo>
                  <a:lnTo>
                    <a:pt x="0" y="4613962"/>
                  </a:lnTo>
                  <a:lnTo>
                    <a:pt x="142401" y="4613962"/>
                  </a:lnTo>
                  <a:lnTo>
                    <a:pt x="4330665" y="425698"/>
                  </a:lnTo>
                  <a:lnTo>
                    <a:pt x="4576135" y="180227"/>
                  </a:lnTo>
                  <a:lnTo>
                    <a:pt x="4576135" y="3123"/>
                  </a:lnTo>
                  <a:lnTo>
                    <a:pt x="4573012" y="3123"/>
                  </a:lnTo>
                  <a:lnTo>
                    <a:pt x="4573012" y="0"/>
                  </a:lnTo>
                  <a:lnTo>
                    <a:pt x="4395908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2B968F-61C4-1854-A38D-A673AEBE4743}"/>
                </a:ext>
              </a:extLst>
            </p:cNvPr>
            <p:cNvSpPr/>
            <p:nvPr/>
          </p:nvSpPr>
          <p:spPr>
            <a:xfrm>
              <a:off x="3117657" y="2242534"/>
              <a:ext cx="1016121" cy="245470"/>
            </a:xfrm>
            <a:custGeom>
              <a:avLst/>
              <a:gdLst>
                <a:gd name="connsiteX0" fmla="*/ 1016122 w 1016121"/>
                <a:gd name="connsiteY0" fmla="*/ 0 h 245470"/>
                <a:gd name="connsiteX1" fmla="*/ 0 w 1016121"/>
                <a:gd name="connsiteY1" fmla="*/ 0 h 245470"/>
                <a:gd name="connsiteX2" fmla="*/ 0 w 1016121"/>
                <a:gd name="connsiteY2" fmla="*/ 245470 h 245470"/>
                <a:gd name="connsiteX3" fmla="*/ 770652 w 1016121"/>
                <a:gd name="connsiteY3" fmla="*/ 245470 h 245470"/>
                <a:gd name="connsiteX4" fmla="*/ 1016122 w 1016121"/>
                <a:gd name="connsiteY4" fmla="*/ 0 h 24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121" h="245470">
                  <a:moveTo>
                    <a:pt x="1016122" y="0"/>
                  </a:moveTo>
                  <a:lnTo>
                    <a:pt x="0" y="0"/>
                  </a:lnTo>
                  <a:lnTo>
                    <a:pt x="0" y="245470"/>
                  </a:lnTo>
                  <a:lnTo>
                    <a:pt x="770652" y="245470"/>
                  </a:lnTo>
                  <a:lnTo>
                    <a:pt x="101612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BDCBBE6-610D-FAA2-09C0-41258EF64CE9}"/>
                </a:ext>
              </a:extLst>
            </p:cNvPr>
            <p:cNvSpPr/>
            <p:nvPr/>
          </p:nvSpPr>
          <p:spPr>
            <a:xfrm>
              <a:off x="4330664" y="2723295"/>
              <a:ext cx="245586" cy="1016121"/>
            </a:xfrm>
            <a:custGeom>
              <a:avLst/>
              <a:gdLst>
                <a:gd name="connsiteX0" fmla="*/ 0 w 245586"/>
                <a:gd name="connsiteY0" fmla="*/ 245586 h 1016121"/>
                <a:gd name="connsiteX1" fmla="*/ 0 w 245586"/>
                <a:gd name="connsiteY1" fmla="*/ 1016122 h 1016121"/>
                <a:gd name="connsiteX2" fmla="*/ 245586 w 245586"/>
                <a:gd name="connsiteY2" fmla="*/ 1016122 h 1016121"/>
                <a:gd name="connsiteX3" fmla="*/ 245586 w 245586"/>
                <a:gd name="connsiteY3" fmla="*/ 0 h 1016121"/>
                <a:gd name="connsiteX4" fmla="*/ 0 w 245586"/>
                <a:gd name="connsiteY4" fmla="*/ 245586 h 101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586" h="1016121">
                  <a:moveTo>
                    <a:pt x="0" y="245586"/>
                  </a:moveTo>
                  <a:lnTo>
                    <a:pt x="0" y="1016122"/>
                  </a:lnTo>
                  <a:lnTo>
                    <a:pt x="245586" y="1016122"/>
                  </a:lnTo>
                  <a:lnTo>
                    <a:pt x="245586" y="0"/>
                  </a:lnTo>
                  <a:lnTo>
                    <a:pt x="0" y="245586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59969B1-5605-C633-3F08-BD9CF5E63ADC}"/>
                </a:ext>
              </a:extLst>
            </p:cNvPr>
            <p:cNvSpPr/>
            <p:nvPr/>
          </p:nvSpPr>
          <p:spPr>
            <a:xfrm>
              <a:off x="1770000" y="4186631"/>
              <a:ext cx="2805093" cy="2669865"/>
            </a:xfrm>
            <a:custGeom>
              <a:avLst/>
              <a:gdLst>
                <a:gd name="connsiteX0" fmla="*/ 2669865 w 2805093"/>
                <a:gd name="connsiteY0" fmla="*/ 0 h 2669865"/>
                <a:gd name="connsiteX1" fmla="*/ 2485705 w 2805093"/>
                <a:gd name="connsiteY1" fmla="*/ 184160 h 2669865"/>
                <a:gd name="connsiteX2" fmla="*/ 0 w 2805093"/>
                <a:gd name="connsiteY2" fmla="*/ 2669865 h 2669865"/>
                <a:gd name="connsiteX3" fmla="*/ 270457 w 2805093"/>
                <a:gd name="connsiteY3" fmla="*/ 2669865 h 2669865"/>
                <a:gd name="connsiteX4" fmla="*/ 2620933 w 2805093"/>
                <a:gd name="connsiteY4" fmla="*/ 319389 h 2669865"/>
                <a:gd name="connsiteX5" fmla="*/ 2805094 w 2805093"/>
                <a:gd name="connsiteY5" fmla="*/ 135228 h 2669865"/>
                <a:gd name="connsiteX6" fmla="*/ 2805094 w 2805093"/>
                <a:gd name="connsiteY6" fmla="*/ 2429 h 2669865"/>
                <a:gd name="connsiteX7" fmla="*/ 2802780 w 2805093"/>
                <a:gd name="connsiteY7" fmla="*/ 2429 h 2669865"/>
                <a:gd name="connsiteX8" fmla="*/ 2802780 w 2805093"/>
                <a:gd name="connsiteY8" fmla="*/ 0 h 2669865"/>
                <a:gd name="connsiteX9" fmla="*/ 2669865 w 2805093"/>
                <a:gd name="connsiteY9" fmla="*/ 0 h 266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5093" h="2669865">
                  <a:moveTo>
                    <a:pt x="2669865" y="0"/>
                  </a:moveTo>
                  <a:lnTo>
                    <a:pt x="2485705" y="184160"/>
                  </a:lnTo>
                  <a:lnTo>
                    <a:pt x="0" y="2669865"/>
                  </a:lnTo>
                  <a:lnTo>
                    <a:pt x="270457" y="2669865"/>
                  </a:lnTo>
                  <a:lnTo>
                    <a:pt x="2620933" y="319389"/>
                  </a:lnTo>
                  <a:lnTo>
                    <a:pt x="2805094" y="135228"/>
                  </a:lnTo>
                  <a:lnTo>
                    <a:pt x="2805094" y="2429"/>
                  </a:lnTo>
                  <a:lnTo>
                    <a:pt x="2802780" y="2429"/>
                  </a:lnTo>
                  <a:lnTo>
                    <a:pt x="2802780" y="0"/>
                  </a:lnTo>
                  <a:lnTo>
                    <a:pt x="2669865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4DE294-EB84-321C-4B6B-29F90067AF3C}"/>
                </a:ext>
              </a:extLst>
            </p:cNvPr>
            <p:cNvSpPr/>
            <p:nvPr/>
          </p:nvSpPr>
          <p:spPr>
            <a:xfrm>
              <a:off x="3481235" y="4186746"/>
              <a:ext cx="762091" cy="184160"/>
            </a:xfrm>
            <a:custGeom>
              <a:avLst/>
              <a:gdLst>
                <a:gd name="connsiteX0" fmla="*/ 762092 w 762091"/>
                <a:gd name="connsiteY0" fmla="*/ 0 h 184160"/>
                <a:gd name="connsiteX1" fmla="*/ 0 w 762091"/>
                <a:gd name="connsiteY1" fmla="*/ 0 h 184160"/>
                <a:gd name="connsiteX2" fmla="*/ 0 w 762091"/>
                <a:gd name="connsiteY2" fmla="*/ 184161 h 184160"/>
                <a:gd name="connsiteX3" fmla="*/ 577931 w 762091"/>
                <a:gd name="connsiteY3" fmla="*/ 184161 h 184160"/>
                <a:gd name="connsiteX4" fmla="*/ 762092 w 762091"/>
                <a:gd name="connsiteY4" fmla="*/ 0 h 1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91" h="184160">
                  <a:moveTo>
                    <a:pt x="762092" y="0"/>
                  </a:moveTo>
                  <a:lnTo>
                    <a:pt x="0" y="0"/>
                  </a:lnTo>
                  <a:lnTo>
                    <a:pt x="0" y="184161"/>
                  </a:lnTo>
                  <a:lnTo>
                    <a:pt x="577931" y="184161"/>
                  </a:lnTo>
                  <a:lnTo>
                    <a:pt x="76209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DD677E0-66A8-62CA-C313-09053F3BE257}"/>
                </a:ext>
              </a:extLst>
            </p:cNvPr>
            <p:cNvSpPr/>
            <p:nvPr/>
          </p:nvSpPr>
          <p:spPr>
            <a:xfrm>
              <a:off x="4390933" y="4547317"/>
              <a:ext cx="184160" cy="762091"/>
            </a:xfrm>
            <a:custGeom>
              <a:avLst/>
              <a:gdLst>
                <a:gd name="connsiteX0" fmla="*/ 0 w 184160"/>
                <a:gd name="connsiteY0" fmla="*/ 184161 h 762091"/>
                <a:gd name="connsiteX1" fmla="*/ 0 w 184160"/>
                <a:gd name="connsiteY1" fmla="*/ 762092 h 762091"/>
                <a:gd name="connsiteX2" fmla="*/ 184161 w 184160"/>
                <a:gd name="connsiteY2" fmla="*/ 762092 h 762091"/>
                <a:gd name="connsiteX3" fmla="*/ 184161 w 184160"/>
                <a:gd name="connsiteY3" fmla="*/ 0 h 762091"/>
                <a:gd name="connsiteX4" fmla="*/ 0 w 184160"/>
                <a:gd name="connsiteY4" fmla="*/ 184161 h 76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60" h="762091">
                  <a:moveTo>
                    <a:pt x="0" y="184161"/>
                  </a:moveTo>
                  <a:lnTo>
                    <a:pt x="0" y="762092"/>
                  </a:lnTo>
                  <a:lnTo>
                    <a:pt x="184161" y="762092"/>
                  </a:lnTo>
                  <a:lnTo>
                    <a:pt x="184161" y="0"/>
                  </a:lnTo>
                  <a:lnTo>
                    <a:pt x="0" y="184161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505391C-F64B-A301-D4ED-79986E792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85150" y="333375"/>
            <a:ext cx="2283232" cy="9350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90CCB20-93E1-7475-B879-1CB830F36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4257582"/>
            <a:ext cx="10736545" cy="1329595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Click to edit presentation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3439545-A4D0-51FE-450A-3CED11FDB0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5745599"/>
            <a:ext cx="10736544" cy="43088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200316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C0C10-E19D-953A-F352-D759642F2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3B20C6-68C6-4747-B06C-E145A91C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2C6E52D-2DB2-7939-EFBC-BBFDC75D35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21164A7-E35C-A06D-FC71-73464787C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640074-0E57-309F-2CC7-BA16BB44C9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48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3B20C6-68C6-4747-B06C-E145A91C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4ABFE0F-AFEA-42F8-9A63-A495A0AA54A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2C6E52D-2DB2-7939-EFBC-BBFDC75D35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38" y="655638"/>
            <a:ext cx="10021887" cy="331787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21164A7-E35C-A06D-FC71-73464787C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513466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/Contac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6C0E4-2F83-F8C6-1815-C3052ECA8596}"/>
              </a:ext>
            </a:extLst>
          </p:cNvPr>
          <p:cNvSpPr/>
          <p:nvPr userDrawn="1"/>
        </p:nvSpPr>
        <p:spPr>
          <a:xfrm flipV="1">
            <a:off x="659876" y="1414021"/>
            <a:ext cx="820132" cy="113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8EF6A5-317A-6D35-1020-1193F91656EC}"/>
              </a:ext>
            </a:extLst>
          </p:cNvPr>
          <p:cNvSpPr/>
          <p:nvPr userDrawn="1"/>
        </p:nvSpPr>
        <p:spPr>
          <a:xfrm flipV="1">
            <a:off x="659876" y="1414021"/>
            <a:ext cx="820132" cy="113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C3CA0-8EB4-674D-4714-F01EAE2A0F8C}"/>
              </a:ext>
            </a:extLst>
          </p:cNvPr>
          <p:cNvSpPr/>
          <p:nvPr userDrawn="1"/>
        </p:nvSpPr>
        <p:spPr>
          <a:xfrm flipV="1">
            <a:off x="659876" y="1414021"/>
            <a:ext cx="820132" cy="113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1C4359-7453-DFB7-01C3-3FD4F5EA4DD8}"/>
              </a:ext>
            </a:extLst>
          </p:cNvPr>
          <p:cNvSpPr/>
          <p:nvPr userDrawn="1"/>
        </p:nvSpPr>
        <p:spPr>
          <a:xfrm flipV="1">
            <a:off x="659876" y="1414021"/>
            <a:ext cx="820132" cy="113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6003CA-E4FA-9537-DEB5-C2BCBC0E0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2511" y="3447033"/>
            <a:ext cx="6567652" cy="747897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4F8DE0-6154-B430-A8C7-0A9405AE6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3942" y="333375"/>
            <a:ext cx="2285648" cy="935038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A876AC0-1AA2-4E8E-85C3-9AC414E356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2511" y="4331684"/>
            <a:ext cx="6567652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56AAA-5DFF-C60A-D641-9CD70DC6C487}"/>
              </a:ext>
            </a:extLst>
          </p:cNvPr>
          <p:cNvSpPr txBox="1"/>
          <p:nvPr userDrawn="1"/>
        </p:nvSpPr>
        <p:spPr>
          <a:xfrm>
            <a:off x="4892511" y="5332095"/>
            <a:ext cx="36744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000"/>
              <a:t>WWW.SQUADRONENERGY.COM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3C7C4B4-8CF3-4034-93F1-F197FCE12C4D}"/>
              </a:ext>
            </a:extLst>
          </p:cNvPr>
          <p:cNvSpPr/>
          <p:nvPr/>
        </p:nvSpPr>
        <p:spPr>
          <a:xfrm>
            <a:off x="10903888" y="5563933"/>
            <a:ext cx="554122" cy="55412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DC881D-C347-0998-46CC-89DA44C52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819" t="1" b="1"/>
          <a:stretch/>
        </p:blipFill>
        <p:spPr>
          <a:xfrm>
            <a:off x="0" y="1"/>
            <a:ext cx="4136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7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26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73C908-13DC-E0E7-1F6F-BB2444312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21AE4B5-F57F-4A05-994E-873DEE2EBD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C4A2921F-3AEA-E252-2C14-94BE88E18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ECA006-E17E-C136-E787-3C9157B45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735492C-4FE7-31EF-9221-12EDA8A6F783}"/>
              </a:ext>
            </a:extLst>
          </p:cNvPr>
          <p:cNvGrpSpPr/>
          <p:nvPr userDrawn="1"/>
        </p:nvGrpSpPr>
        <p:grpSpPr>
          <a:xfrm>
            <a:off x="2879179" y="2847463"/>
            <a:ext cx="4230224" cy="4010537"/>
            <a:chOff x="5667470" y="4048791"/>
            <a:chExt cx="2309717" cy="2198369"/>
          </a:xfrm>
          <a:gradFill>
            <a:gsLst>
              <a:gs pos="0">
                <a:schemeClr val="bg1"/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</a:gra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C3274A-7691-3288-46D9-8915335BDEA6}"/>
                </a:ext>
              </a:extLst>
            </p:cNvPr>
            <p:cNvSpPr/>
            <p:nvPr/>
          </p:nvSpPr>
          <p:spPr>
            <a:xfrm>
              <a:off x="5667470" y="4048791"/>
              <a:ext cx="2309717" cy="2198369"/>
            </a:xfrm>
            <a:custGeom>
              <a:avLst/>
              <a:gdLst>
                <a:gd name="connsiteX0" fmla="*/ 2198370 w 2309717"/>
                <a:gd name="connsiteY0" fmla="*/ 0 h 2198369"/>
                <a:gd name="connsiteX1" fmla="*/ 2046732 w 2309717"/>
                <a:gd name="connsiteY1" fmla="*/ 151638 h 2198369"/>
                <a:gd name="connsiteX2" fmla="*/ 0 w 2309717"/>
                <a:gd name="connsiteY2" fmla="*/ 2198370 h 2198369"/>
                <a:gd name="connsiteX3" fmla="*/ 222695 w 2309717"/>
                <a:gd name="connsiteY3" fmla="*/ 2198370 h 2198369"/>
                <a:gd name="connsiteX4" fmla="*/ 2158079 w 2309717"/>
                <a:gd name="connsiteY4" fmla="*/ 262985 h 2198369"/>
                <a:gd name="connsiteX5" fmla="*/ 2309717 w 2309717"/>
                <a:gd name="connsiteY5" fmla="*/ 111347 h 2198369"/>
                <a:gd name="connsiteX6" fmla="*/ 2309717 w 2309717"/>
                <a:gd name="connsiteY6" fmla="*/ 2000 h 2198369"/>
                <a:gd name="connsiteX7" fmla="*/ 2307812 w 2309717"/>
                <a:gd name="connsiteY7" fmla="*/ 2000 h 2198369"/>
                <a:gd name="connsiteX8" fmla="*/ 2307812 w 2309717"/>
                <a:gd name="connsiteY8" fmla="*/ 0 h 2198369"/>
                <a:gd name="connsiteX9" fmla="*/ 2198370 w 2309717"/>
                <a:gd name="connsiteY9" fmla="*/ 0 h 219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9717" h="2198369">
                  <a:moveTo>
                    <a:pt x="2198370" y="0"/>
                  </a:moveTo>
                  <a:lnTo>
                    <a:pt x="2046732" y="151638"/>
                  </a:lnTo>
                  <a:lnTo>
                    <a:pt x="0" y="2198370"/>
                  </a:lnTo>
                  <a:lnTo>
                    <a:pt x="222695" y="2198370"/>
                  </a:lnTo>
                  <a:lnTo>
                    <a:pt x="2158079" y="262985"/>
                  </a:lnTo>
                  <a:lnTo>
                    <a:pt x="2309717" y="111347"/>
                  </a:lnTo>
                  <a:lnTo>
                    <a:pt x="2309717" y="2000"/>
                  </a:lnTo>
                  <a:lnTo>
                    <a:pt x="2307812" y="2000"/>
                  </a:lnTo>
                  <a:lnTo>
                    <a:pt x="2307812" y="0"/>
                  </a:lnTo>
                  <a:lnTo>
                    <a:pt x="219837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5000"/>
                  </a:schemeClr>
                </a:gs>
                <a:gs pos="73000">
                  <a:schemeClr val="accent2">
                    <a:lumMod val="90000"/>
                    <a:lumOff val="10000"/>
                    <a:alpha val="10000"/>
                  </a:scheme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30F36EE-DA5F-46C2-190A-E8BB17D7FDB6}"/>
                </a:ext>
              </a:extLst>
            </p:cNvPr>
            <p:cNvSpPr/>
            <p:nvPr/>
          </p:nvSpPr>
          <p:spPr>
            <a:xfrm>
              <a:off x="7076503" y="4048886"/>
              <a:ext cx="627507" cy="151638"/>
            </a:xfrm>
            <a:custGeom>
              <a:avLst/>
              <a:gdLst>
                <a:gd name="connsiteX0" fmla="*/ 627507 w 627507"/>
                <a:gd name="connsiteY0" fmla="*/ 0 h 151638"/>
                <a:gd name="connsiteX1" fmla="*/ 0 w 627507"/>
                <a:gd name="connsiteY1" fmla="*/ 0 h 151638"/>
                <a:gd name="connsiteX2" fmla="*/ 0 w 627507"/>
                <a:gd name="connsiteY2" fmla="*/ 151638 h 151638"/>
                <a:gd name="connsiteX3" fmla="*/ 475869 w 627507"/>
                <a:gd name="connsiteY3" fmla="*/ 151638 h 151638"/>
                <a:gd name="connsiteX4" fmla="*/ 627507 w 627507"/>
                <a:gd name="connsiteY4" fmla="*/ 0 h 15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07" h="151638">
                  <a:moveTo>
                    <a:pt x="627507" y="0"/>
                  </a:moveTo>
                  <a:lnTo>
                    <a:pt x="0" y="0"/>
                  </a:lnTo>
                  <a:lnTo>
                    <a:pt x="0" y="151638"/>
                  </a:lnTo>
                  <a:lnTo>
                    <a:pt x="475869" y="151638"/>
                  </a:lnTo>
                  <a:lnTo>
                    <a:pt x="627507" y="0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5042147-6A0F-57A3-D081-E9E959EAC017}"/>
                </a:ext>
              </a:extLst>
            </p:cNvPr>
            <p:cNvSpPr/>
            <p:nvPr/>
          </p:nvSpPr>
          <p:spPr>
            <a:xfrm>
              <a:off x="7825549" y="4345781"/>
              <a:ext cx="151638" cy="627507"/>
            </a:xfrm>
            <a:custGeom>
              <a:avLst/>
              <a:gdLst>
                <a:gd name="connsiteX0" fmla="*/ 0 w 151638"/>
                <a:gd name="connsiteY0" fmla="*/ 151638 h 627507"/>
                <a:gd name="connsiteX1" fmla="*/ 0 w 151638"/>
                <a:gd name="connsiteY1" fmla="*/ 627507 h 627507"/>
                <a:gd name="connsiteX2" fmla="*/ 151638 w 151638"/>
                <a:gd name="connsiteY2" fmla="*/ 627507 h 627507"/>
                <a:gd name="connsiteX3" fmla="*/ 151638 w 151638"/>
                <a:gd name="connsiteY3" fmla="*/ 0 h 627507"/>
                <a:gd name="connsiteX4" fmla="*/ 0 w 151638"/>
                <a:gd name="connsiteY4" fmla="*/ 151638 h 62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638" h="627507">
                  <a:moveTo>
                    <a:pt x="0" y="151638"/>
                  </a:moveTo>
                  <a:lnTo>
                    <a:pt x="0" y="627507"/>
                  </a:lnTo>
                  <a:lnTo>
                    <a:pt x="151638" y="627507"/>
                  </a:lnTo>
                  <a:lnTo>
                    <a:pt x="151638" y="0"/>
                  </a:lnTo>
                  <a:lnTo>
                    <a:pt x="0" y="151638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63303B-4EB9-1303-03C8-A9FA85B7C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2757442"/>
            <a:ext cx="6847313" cy="1329595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divider 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732002B-DB2C-7699-54DC-6C6112A46C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245459"/>
            <a:ext cx="6847312" cy="43088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228281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73C908-13DC-E0E7-1F6F-BB2444312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76" y="-1"/>
            <a:ext cx="12211876" cy="6858001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21AE4B5-F57F-4A05-994E-873DEE2EBD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C4A2921F-3AEA-E252-2C14-94BE88E18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ECA006-E17E-C136-E787-3C9157B45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3303B-4EB9-1303-03C8-A9FA85B7C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1268413"/>
            <a:ext cx="6847313" cy="1329595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divider 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732002B-DB2C-7699-54DC-6C6112A46C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2756430"/>
            <a:ext cx="6847312" cy="43088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422078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735A6E-663F-3DC7-C026-1C70A9893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10" y="0"/>
            <a:ext cx="6096000" cy="685800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21AE4B5-F57F-4A05-994E-873DEE2EBD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3114" y="6320669"/>
            <a:ext cx="4212000" cy="153888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C4A2921F-3AEA-E252-2C14-94BE88E18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3303B-4EB9-1303-03C8-A9FA85B7C90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754951" y="4031338"/>
            <a:ext cx="4705212" cy="1329595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divider 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732002B-DB2C-7699-54DC-6C6112A46C3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54951" y="5554394"/>
            <a:ext cx="4705212" cy="43088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divider 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ECA006-E17E-C136-E787-3C9157B45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3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4">
    <p:bg>
      <p:bgPr>
        <a:gradFill>
          <a:gsLst>
            <a:gs pos="0">
              <a:schemeClr val="accent2"/>
            </a:gs>
            <a:gs pos="100000">
              <a:srgbClr val="010931"/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4">
            <a:extLst>
              <a:ext uri="{FF2B5EF4-FFF2-40B4-BE49-F238E27FC236}">
                <a16:creationId xmlns:a16="http://schemas.microsoft.com/office/drawing/2014/main" id="{4529F1AA-8D76-0199-FBAD-5B530E2457E8}"/>
              </a:ext>
            </a:extLst>
          </p:cNvPr>
          <p:cNvGrpSpPr/>
          <p:nvPr userDrawn="1"/>
        </p:nvGrpSpPr>
        <p:grpSpPr>
          <a:xfrm>
            <a:off x="0" y="9819"/>
            <a:ext cx="4576250" cy="6846677"/>
            <a:chOff x="0" y="9819"/>
            <a:chExt cx="4576250" cy="6846677"/>
          </a:xfrm>
          <a:gradFill>
            <a:gsLst>
              <a:gs pos="18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10931">
                  <a:alpha val="5000"/>
                </a:srgbClr>
              </a:gs>
            </a:gsLst>
            <a:lin ang="5400000" scaled="1"/>
          </a:gra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61EF52E-2473-1005-10BF-CFD98C615EAC}"/>
                </a:ext>
              </a:extLst>
            </p:cNvPr>
            <p:cNvSpPr/>
            <p:nvPr/>
          </p:nvSpPr>
          <p:spPr>
            <a:xfrm>
              <a:off x="0" y="9819"/>
              <a:ext cx="4567227" cy="4781464"/>
            </a:xfrm>
            <a:custGeom>
              <a:avLst/>
              <a:gdLst>
                <a:gd name="connsiteX0" fmla="*/ 4352991 w 4567227"/>
                <a:gd name="connsiteY0" fmla="*/ 0 h 4781464"/>
                <a:gd name="connsiteX1" fmla="*/ 4061134 w 4567227"/>
                <a:gd name="connsiteY1" fmla="*/ 291857 h 4781464"/>
                <a:gd name="connsiteX2" fmla="*/ 0 w 4567227"/>
                <a:gd name="connsiteY2" fmla="*/ 4352991 h 4781464"/>
                <a:gd name="connsiteX3" fmla="*/ 0 w 4567227"/>
                <a:gd name="connsiteY3" fmla="*/ 4781465 h 4781464"/>
                <a:gd name="connsiteX4" fmla="*/ 4275371 w 4567227"/>
                <a:gd name="connsiteY4" fmla="*/ 506094 h 4781464"/>
                <a:gd name="connsiteX5" fmla="*/ 4567228 w 4567227"/>
                <a:gd name="connsiteY5" fmla="*/ 214237 h 4781464"/>
                <a:gd name="connsiteX6" fmla="*/ 4567228 w 4567227"/>
                <a:gd name="connsiteY6" fmla="*/ 3702 h 4781464"/>
                <a:gd name="connsiteX7" fmla="*/ 4563526 w 4567227"/>
                <a:gd name="connsiteY7" fmla="*/ 3702 h 4781464"/>
                <a:gd name="connsiteX8" fmla="*/ 4563526 w 4567227"/>
                <a:gd name="connsiteY8" fmla="*/ 0 h 4781464"/>
                <a:gd name="connsiteX9" fmla="*/ 4352991 w 4567227"/>
                <a:gd name="connsiteY9" fmla="*/ 0 h 47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7227" h="4781464">
                  <a:moveTo>
                    <a:pt x="4352991" y="0"/>
                  </a:moveTo>
                  <a:lnTo>
                    <a:pt x="4061134" y="291857"/>
                  </a:lnTo>
                  <a:lnTo>
                    <a:pt x="0" y="4352991"/>
                  </a:lnTo>
                  <a:lnTo>
                    <a:pt x="0" y="4781465"/>
                  </a:lnTo>
                  <a:lnTo>
                    <a:pt x="4275371" y="506094"/>
                  </a:lnTo>
                  <a:lnTo>
                    <a:pt x="4567228" y="214237"/>
                  </a:lnTo>
                  <a:lnTo>
                    <a:pt x="4567228" y="3702"/>
                  </a:lnTo>
                  <a:lnTo>
                    <a:pt x="4563526" y="3702"/>
                  </a:lnTo>
                  <a:lnTo>
                    <a:pt x="4563526" y="0"/>
                  </a:lnTo>
                  <a:lnTo>
                    <a:pt x="4352991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F456D7-8124-D7A5-6343-AC7F7087C944}"/>
                </a:ext>
              </a:extLst>
            </p:cNvPr>
            <p:cNvSpPr/>
            <p:nvPr/>
          </p:nvSpPr>
          <p:spPr>
            <a:xfrm>
              <a:off x="2833550" y="9819"/>
              <a:ext cx="1207801" cy="291857"/>
            </a:xfrm>
            <a:custGeom>
              <a:avLst/>
              <a:gdLst>
                <a:gd name="connsiteX0" fmla="*/ 1207802 w 1207801"/>
                <a:gd name="connsiteY0" fmla="*/ 0 h 291857"/>
                <a:gd name="connsiteX1" fmla="*/ 0 w 1207801"/>
                <a:gd name="connsiteY1" fmla="*/ 0 h 291857"/>
                <a:gd name="connsiteX2" fmla="*/ 0 w 1207801"/>
                <a:gd name="connsiteY2" fmla="*/ 291857 h 291857"/>
                <a:gd name="connsiteX3" fmla="*/ 915944 w 1207801"/>
                <a:gd name="connsiteY3" fmla="*/ 291857 h 291857"/>
                <a:gd name="connsiteX4" fmla="*/ 1207802 w 1207801"/>
                <a:gd name="connsiteY4" fmla="*/ 0 h 29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801" h="291857">
                  <a:moveTo>
                    <a:pt x="1207802" y="0"/>
                  </a:moveTo>
                  <a:lnTo>
                    <a:pt x="0" y="0"/>
                  </a:lnTo>
                  <a:lnTo>
                    <a:pt x="0" y="291857"/>
                  </a:lnTo>
                  <a:lnTo>
                    <a:pt x="915944" y="291857"/>
                  </a:lnTo>
                  <a:lnTo>
                    <a:pt x="120780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E6E3A9B-A564-5E94-5E47-17253EBE93D1}"/>
                </a:ext>
              </a:extLst>
            </p:cNvPr>
            <p:cNvSpPr/>
            <p:nvPr/>
          </p:nvSpPr>
          <p:spPr>
            <a:xfrm>
              <a:off x="4275370" y="581387"/>
              <a:ext cx="291857" cy="1207801"/>
            </a:xfrm>
            <a:custGeom>
              <a:avLst/>
              <a:gdLst>
                <a:gd name="connsiteX0" fmla="*/ 0 w 291857"/>
                <a:gd name="connsiteY0" fmla="*/ 291857 h 1207801"/>
                <a:gd name="connsiteX1" fmla="*/ 0 w 291857"/>
                <a:gd name="connsiteY1" fmla="*/ 1207802 h 1207801"/>
                <a:gd name="connsiteX2" fmla="*/ 291858 w 291857"/>
                <a:gd name="connsiteY2" fmla="*/ 1207802 h 1207801"/>
                <a:gd name="connsiteX3" fmla="*/ 291858 w 291857"/>
                <a:gd name="connsiteY3" fmla="*/ 0 h 1207801"/>
                <a:gd name="connsiteX4" fmla="*/ 0 w 291857"/>
                <a:gd name="connsiteY4" fmla="*/ 291857 h 120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7" h="1207801">
                  <a:moveTo>
                    <a:pt x="0" y="291857"/>
                  </a:moveTo>
                  <a:lnTo>
                    <a:pt x="0" y="1207802"/>
                  </a:lnTo>
                  <a:lnTo>
                    <a:pt x="291858" y="1207802"/>
                  </a:lnTo>
                  <a:lnTo>
                    <a:pt x="291858" y="0"/>
                  </a:lnTo>
                  <a:lnTo>
                    <a:pt x="0" y="291857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9EF4DA3-3512-3439-506F-E2EBE3865907}"/>
                </a:ext>
              </a:extLst>
            </p:cNvPr>
            <p:cNvSpPr/>
            <p:nvPr/>
          </p:nvSpPr>
          <p:spPr>
            <a:xfrm>
              <a:off x="0" y="10628"/>
              <a:ext cx="2399408" cy="2579751"/>
            </a:xfrm>
            <a:custGeom>
              <a:avLst/>
              <a:gdLst>
                <a:gd name="connsiteX0" fmla="*/ 2219181 w 2399408"/>
                <a:gd name="connsiteY0" fmla="*/ 0 h 2579751"/>
                <a:gd name="connsiteX1" fmla="*/ 1973711 w 2399408"/>
                <a:gd name="connsiteY1" fmla="*/ 245586 h 2579751"/>
                <a:gd name="connsiteX2" fmla="*/ 0 w 2399408"/>
                <a:gd name="connsiteY2" fmla="*/ 2219297 h 2579751"/>
                <a:gd name="connsiteX3" fmla="*/ 0 w 2399408"/>
                <a:gd name="connsiteY3" fmla="*/ 2579752 h 2579751"/>
                <a:gd name="connsiteX4" fmla="*/ 2153938 w 2399408"/>
                <a:gd name="connsiteY4" fmla="*/ 425813 h 2579751"/>
                <a:gd name="connsiteX5" fmla="*/ 2399408 w 2399408"/>
                <a:gd name="connsiteY5" fmla="*/ 180343 h 2579751"/>
                <a:gd name="connsiteX6" fmla="*/ 2399408 w 2399408"/>
                <a:gd name="connsiteY6" fmla="*/ 3239 h 2579751"/>
                <a:gd name="connsiteX7" fmla="*/ 2396285 w 2399408"/>
                <a:gd name="connsiteY7" fmla="*/ 3239 h 2579751"/>
                <a:gd name="connsiteX8" fmla="*/ 2396285 w 2399408"/>
                <a:gd name="connsiteY8" fmla="*/ 0 h 2579751"/>
                <a:gd name="connsiteX9" fmla="*/ 2219181 w 2399408"/>
                <a:gd name="connsiteY9" fmla="*/ 0 h 25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9408" h="2579751">
                  <a:moveTo>
                    <a:pt x="2219181" y="0"/>
                  </a:moveTo>
                  <a:lnTo>
                    <a:pt x="1973711" y="245586"/>
                  </a:lnTo>
                  <a:lnTo>
                    <a:pt x="0" y="2219297"/>
                  </a:lnTo>
                  <a:lnTo>
                    <a:pt x="0" y="2579752"/>
                  </a:lnTo>
                  <a:lnTo>
                    <a:pt x="2153938" y="425813"/>
                  </a:lnTo>
                  <a:lnTo>
                    <a:pt x="2399408" y="180343"/>
                  </a:lnTo>
                  <a:lnTo>
                    <a:pt x="2399408" y="3239"/>
                  </a:lnTo>
                  <a:lnTo>
                    <a:pt x="2396285" y="3239"/>
                  </a:lnTo>
                  <a:lnTo>
                    <a:pt x="2396285" y="0"/>
                  </a:lnTo>
                  <a:lnTo>
                    <a:pt x="2219181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3F012A6-3450-E799-8A1A-88812093ED0D}"/>
                </a:ext>
              </a:extLst>
            </p:cNvPr>
            <p:cNvSpPr/>
            <p:nvPr/>
          </p:nvSpPr>
          <p:spPr>
            <a:xfrm>
              <a:off x="940930" y="10744"/>
              <a:ext cx="1016121" cy="245470"/>
            </a:xfrm>
            <a:custGeom>
              <a:avLst/>
              <a:gdLst>
                <a:gd name="connsiteX0" fmla="*/ 1016122 w 1016121"/>
                <a:gd name="connsiteY0" fmla="*/ 0 h 245470"/>
                <a:gd name="connsiteX1" fmla="*/ 0 w 1016121"/>
                <a:gd name="connsiteY1" fmla="*/ 0 h 245470"/>
                <a:gd name="connsiteX2" fmla="*/ 0 w 1016121"/>
                <a:gd name="connsiteY2" fmla="*/ 245470 h 245470"/>
                <a:gd name="connsiteX3" fmla="*/ 770652 w 1016121"/>
                <a:gd name="connsiteY3" fmla="*/ 245470 h 245470"/>
                <a:gd name="connsiteX4" fmla="*/ 1016122 w 1016121"/>
                <a:gd name="connsiteY4" fmla="*/ 0 h 24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121" h="245470">
                  <a:moveTo>
                    <a:pt x="1016122" y="0"/>
                  </a:moveTo>
                  <a:lnTo>
                    <a:pt x="0" y="0"/>
                  </a:lnTo>
                  <a:lnTo>
                    <a:pt x="0" y="245470"/>
                  </a:lnTo>
                  <a:lnTo>
                    <a:pt x="770652" y="245470"/>
                  </a:lnTo>
                  <a:lnTo>
                    <a:pt x="101612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CEDEF64-C345-EF97-EEA8-E34336144C6C}"/>
                </a:ext>
              </a:extLst>
            </p:cNvPr>
            <p:cNvSpPr/>
            <p:nvPr/>
          </p:nvSpPr>
          <p:spPr>
            <a:xfrm>
              <a:off x="2153938" y="491505"/>
              <a:ext cx="245470" cy="1016121"/>
            </a:xfrm>
            <a:custGeom>
              <a:avLst/>
              <a:gdLst>
                <a:gd name="connsiteX0" fmla="*/ 0 w 245470"/>
                <a:gd name="connsiteY0" fmla="*/ 245470 h 1016121"/>
                <a:gd name="connsiteX1" fmla="*/ 0 w 245470"/>
                <a:gd name="connsiteY1" fmla="*/ 1016122 h 1016121"/>
                <a:gd name="connsiteX2" fmla="*/ 245470 w 245470"/>
                <a:gd name="connsiteY2" fmla="*/ 1016122 h 1016121"/>
                <a:gd name="connsiteX3" fmla="*/ 245470 w 245470"/>
                <a:gd name="connsiteY3" fmla="*/ 0 h 1016121"/>
                <a:gd name="connsiteX4" fmla="*/ 0 w 245470"/>
                <a:gd name="connsiteY4" fmla="*/ 245470 h 101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470" h="1016121">
                  <a:moveTo>
                    <a:pt x="0" y="245470"/>
                  </a:moveTo>
                  <a:lnTo>
                    <a:pt x="0" y="1016122"/>
                  </a:lnTo>
                  <a:lnTo>
                    <a:pt x="245470" y="1016122"/>
                  </a:lnTo>
                  <a:lnTo>
                    <a:pt x="245470" y="0"/>
                  </a:lnTo>
                  <a:lnTo>
                    <a:pt x="0" y="24547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3D68D5-F114-4861-A005-2D1968BD18BC}"/>
                </a:ext>
              </a:extLst>
            </p:cNvPr>
            <p:cNvSpPr/>
            <p:nvPr/>
          </p:nvSpPr>
          <p:spPr>
            <a:xfrm>
              <a:off x="0" y="2242534"/>
              <a:ext cx="4576135" cy="4613961"/>
            </a:xfrm>
            <a:custGeom>
              <a:avLst/>
              <a:gdLst>
                <a:gd name="connsiteX0" fmla="*/ 4395908 w 4576135"/>
                <a:gd name="connsiteY0" fmla="*/ 0 h 4613961"/>
                <a:gd name="connsiteX1" fmla="*/ 4150438 w 4576135"/>
                <a:gd name="connsiteY1" fmla="*/ 245470 h 4613961"/>
                <a:gd name="connsiteX2" fmla="*/ 0 w 4576135"/>
                <a:gd name="connsiteY2" fmla="*/ 4395908 h 4613961"/>
                <a:gd name="connsiteX3" fmla="*/ 0 w 4576135"/>
                <a:gd name="connsiteY3" fmla="*/ 4613962 h 4613961"/>
                <a:gd name="connsiteX4" fmla="*/ 142401 w 4576135"/>
                <a:gd name="connsiteY4" fmla="*/ 4613962 h 4613961"/>
                <a:gd name="connsiteX5" fmla="*/ 4330665 w 4576135"/>
                <a:gd name="connsiteY5" fmla="*/ 425698 h 4613961"/>
                <a:gd name="connsiteX6" fmla="*/ 4576135 w 4576135"/>
                <a:gd name="connsiteY6" fmla="*/ 180227 h 4613961"/>
                <a:gd name="connsiteX7" fmla="*/ 4576135 w 4576135"/>
                <a:gd name="connsiteY7" fmla="*/ 3123 h 4613961"/>
                <a:gd name="connsiteX8" fmla="*/ 4573012 w 4576135"/>
                <a:gd name="connsiteY8" fmla="*/ 3123 h 4613961"/>
                <a:gd name="connsiteX9" fmla="*/ 4573012 w 4576135"/>
                <a:gd name="connsiteY9" fmla="*/ 0 h 4613961"/>
                <a:gd name="connsiteX10" fmla="*/ 4395908 w 4576135"/>
                <a:gd name="connsiteY10" fmla="*/ 0 h 461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6135" h="4613961">
                  <a:moveTo>
                    <a:pt x="4395908" y="0"/>
                  </a:moveTo>
                  <a:lnTo>
                    <a:pt x="4150438" y="245470"/>
                  </a:lnTo>
                  <a:lnTo>
                    <a:pt x="0" y="4395908"/>
                  </a:lnTo>
                  <a:lnTo>
                    <a:pt x="0" y="4613962"/>
                  </a:lnTo>
                  <a:lnTo>
                    <a:pt x="142401" y="4613962"/>
                  </a:lnTo>
                  <a:lnTo>
                    <a:pt x="4330665" y="425698"/>
                  </a:lnTo>
                  <a:lnTo>
                    <a:pt x="4576135" y="180227"/>
                  </a:lnTo>
                  <a:lnTo>
                    <a:pt x="4576135" y="3123"/>
                  </a:lnTo>
                  <a:lnTo>
                    <a:pt x="4573012" y="3123"/>
                  </a:lnTo>
                  <a:lnTo>
                    <a:pt x="4573012" y="0"/>
                  </a:lnTo>
                  <a:lnTo>
                    <a:pt x="4395908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667D25-3144-25FF-599A-ABEE91289091}"/>
                </a:ext>
              </a:extLst>
            </p:cNvPr>
            <p:cNvSpPr/>
            <p:nvPr/>
          </p:nvSpPr>
          <p:spPr>
            <a:xfrm>
              <a:off x="3117657" y="2242534"/>
              <a:ext cx="1016121" cy="245470"/>
            </a:xfrm>
            <a:custGeom>
              <a:avLst/>
              <a:gdLst>
                <a:gd name="connsiteX0" fmla="*/ 1016122 w 1016121"/>
                <a:gd name="connsiteY0" fmla="*/ 0 h 245470"/>
                <a:gd name="connsiteX1" fmla="*/ 0 w 1016121"/>
                <a:gd name="connsiteY1" fmla="*/ 0 h 245470"/>
                <a:gd name="connsiteX2" fmla="*/ 0 w 1016121"/>
                <a:gd name="connsiteY2" fmla="*/ 245470 h 245470"/>
                <a:gd name="connsiteX3" fmla="*/ 770652 w 1016121"/>
                <a:gd name="connsiteY3" fmla="*/ 245470 h 245470"/>
                <a:gd name="connsiteX4" fmla="*/ 1016122 w 1016121"/>
                <a:gd name="connsiteY4" fmla="*/ 0 h 24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121" h="245470">
                  <a:moveTo>
                    <a:pt x="1016122" y="0"/>
                  </a:moveTo>
                  <a:lnTo>
                    <a:pt x="0" y="0"/>
                  </a:lnTo>
                  <a:lnTo>
                    <a:pt x="0" y="245470"/>
                  </a:lnTo>
                  <a:lnTo>
                    <a:pt x="770652" y="245470"/>
                  </a:lnTo>
                  <a:lnTo>
                    <a:pt x="101612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73917CD-5F1A-A333-29B3-2AF1BAA9F362}"/>
                </a:ext>
              </a:extLst>
            </p:cNvPr>
            <p:cNvSpPr/>
            <p:nvPr/>
          </p:nvSpPr>
          <p:spPr>
            <a:xfrm>
              <a:off x="4330664" y="2723295"/>
              <a:ext cx="245586" cy="1016121"/>
            </a:xfrm>
            <a:custGeom>
              <a:avLst/>
              <a:gdLst>
                <a:gd name="connsiteX0" fmla="*/ 0 w 245586"/>
                <a:gd name="connsiteY0" fmla="*/ 245586 h 1016121"/>
                <a:gd name="connsiteX1" fmla="*/ 0 w 245586"/>
                <a:gd name="connsiteY1" fmla="*/ 1016122 h 1016121"/>
                <a:gd name="connsiteX2" fmla="*/ 245586 w 245586"/>
                <a:gd name="connsiteY2" fmla="*/ 1016122 h 1016121"/>
                <a:gd name="connsiteX3" fmla="*/ 245586 w 245586"/>
                <a:gd name="connsiteY3" fmla="*/ 0 h 1016121"/>
                <a:gd name="connsiteX4" fmla="*/ 0 w 245586"/>
                <a:gd name="connsiteY4" fmla="*/ 245586 h 101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586" h="1016121">
                  <a:moveTo>
                    <a:pt x="0" y="245586"/>
                  </a:moveTo>
                  <a:lnTo>
                    <a:pt x="0" y="1016122"/>
                  </a:lnTo>
                  <a:lnTo>
                    <a:pt x="245586" y="1016122"/>
                  </a:lnTo>
                  <a:lnTo>
                    <a:pt x="245586" y="0"/>
                  </a:lnTo>
                  <a:lnTo>
                    <a:pt x="0" y="245586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2E23E0B-2C1C-8BE6-ED2C-D65B94846A41}"/>
                </a:ext>
              </a:extLst>
            </p:cNvPr>
            <p:cNvSpPr/>
            <p:nvPr/>
          </p:nvSpPr>
          <p:spPr>
            <a:xfrm>
              <a:off x="1770000" y="4186631"/>
              <a:ext cx="2805093" cy="2669865"/>
            </a:xfrm>
            <a:custGeom>
              <a:avLst/>
              <a:gdLst>
                <a:gd name="connsiteX0" fmla="*/ 2669865 w 2805093"/>
                <a:gd name="connsiteY0" fmla="*/ 0 h 2669865"/>
                <a:gd name="connsiteX1" fmla="*/ 2485705 w 2805093"/>
                <a:gd name="connsiteY1" fmla="*/ 184160 h 2669865"/>
                <a:gd name="connsiteX2" fmla="*/ 0 w 2805093"/>
                <a:gd name="connsiteY2" fmla="*/ 2669865 h 2669865"/>
                <a:gd name="connsiteX3" fmla="*/ 270457 w 2805093"/>
                <a:gd name="connsiteY3" fmla="*/ 2669865 h 2669865"/>
                <a:gd name="connsiteX4" fmla="*/ 2620933 w 2805093"/>
                <a:gd name="connsiteY4" fmla="*/ 319389 h 2669865"/>
                <a:gd name="connsiteX5" fmla="*/ 2805094 w 2805093"/>
                <a:gd name="connsiteY5" fmla="*/ 135228 h 2669865"/>
                <a:gd name="connsiteX6" fmla="*/ 2805094 w 2805093"/>
                <a:gd name="connsiteY6" fmla="*/ 2429 h 2669865"/>
                <a:gd name="connsiteX7" fmla="*/ 2802780 w 2805093"/>
                <a:gd name="connsiteY7" fmla="*/ 2429 h 2669865"/>
                <a:gd name="connsiteX8" fmla="*/ 2802780 w 2805093"/>
                <a:gd name="connsiteY8" fmla="*/ 0 h 2669865"/>
                <a:gd name="connsiteX9" fmla="*/ 2669865 w 2805093"/>
                <a:gd name="connsiteY9" fmla="*/ 0 h 266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5093" h="2669865">
                  <a:moveTo>
                    <a:pt x="2669865" y="0"/>
                  </a:moveTo>
                  <a:lnTo>
                    <a:pt x="2485705" y="184160"/>
                  </a:lnTo>
                  <a:lnTo>
                    <a:pt x="0" y="2669865"/>
                  </a:lnTo>
                  <a:lnTo>
                    <a:pt x="270457" y="2669865"/>
                  </a:lnTo>
                  <a:lnTo>
                    <a:pt x="2620933" y="319389"/>
                  </a:lnTo>
                  <a:lnTo>
                    <a:pt x="2805094" y="135228"/>
                  </a:lnTo>
                  <a:lnTo>
                    <a:pt x="2805094" y="2429"/>
                  </a:lnTo>
                  <a:lnTo>
                    <a:pt x="2802780" y="2429"/>
                  </a:lnTo>
                  <a:lnTo>
                    <a:pt x="2802780" y="0"/>
                  </a:lnTo>
                  <a:lnTo>
                    <a:pt x="2669865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C7A5D-5F4E-C1C7-D1E9-02ED3B422535}"/>
                </a:ext>
              </a:extLst>
            </p:cNvPr>
            <p:cNvSpPr/>
            <p:nvPr/>
          </p:nvSpPr>
          <p:spPr>
            <a:xfrm>
              <a:off x="3481235" y="4186746"/>
              <a:ext cx="762091" cy="184160"/>
            </a:xfrm>
            <a:custGeom>
              <a:avLst/>
              <a:gdLst>
                <a:gd name="connsiteX0" fmla="*/ 762092 w 762091"/>
                <a:gd name="connsiteY0" fmla="*/ 0 h 184160"/>
                <a:gd name="connsiteX1" fmla="*/ 0 w 762091"/>
                <a:gd name="connsiteY1" fmla="*/ 0 h 184160"/>
                <a:gd name="connsiteX2" fmla="*/ 0 w 762091"/>
                <a:gd name="connsiteY2" fmla="*/ 184161 h 184160"/>
                <a:gd name="connsiteX3" fmla="*/ 577931 w 762091"/>
                <a:gd name="connsiteY3" fmla="*/ 184161 h 184160"/>
                <a:gd name="connsiteX4" fmla="*/ 762092 w 762091"/>
                <a:gd name="connsiteY4" fmla="*/ 0 h 1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91" h="184160">
                  <a:moveTo>
                    <a:pt x="762092" y="0"/>
                  </a:moveTo>
                  <a:lnTo>
                    <a:pt x="0" y="0"/>
                  </a:lnTo>
                  <a:lnTo>
                    <a:pt x="0" y="184161"/>
                  </a:lnTo>
                  <a:lnTo>
                    <a:pt x="577931" y="184161"/>
                  </a:lnTo>
                  <a:lnTo>
                    <a:pt x="762092" y="0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72CF54-8751-638F-F566-69862D71B845}"/>
                </a:ext>
              </a:extLst>
            </p:cNvPr>
            <p:cNvSpPr/>
            <p:nvPr/>
          </p:nvSpPr>
          <p:spPr>
            <a:xfrm>
              <a:off x="4390933" y="4547317"/>
              <a:ext cx="184160" cy="762091"/>
            </a:xfrm>
            <a:custGeom>
              <a:avLst/>
              <a:gdLst>
                <a:gd name="connsiteX0" fmla="*/ 0 w 184160"/>
                <a:gd name="connsiteY0" fmla="*/ 184161 h 762091"/>
                <a:gd name="connsiteX1" fmla="*/ 0 w 184160"/>
                <a:gd name="connsiteY1" fmla="*/ 762092 h 762091"/>
                <a:gd name="connsiteX2" fmla="*/ 184161 w 184160"/>
                <a:gd name="connsiteY2" fmla="*/ 762092 h 762091"/>
                <a:gd name="connsiteX3" fmla="*/ 184161 w 184160"/>
                <a:gd name="connsiteY3" fmla="*/ 0 h 762091"/>
                <a:gd name="connsiteX4" fmla="*/ 0 w 184160"/>
                <a:gd name="connsiteY4" fmla="*/ 184161 h 76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60" h="762091">
                  <a:moveTo>
                    <a:pt x="0" y="184161"/>
                  </a:moveTo>
                  <a:lnTo>
                    <a:pt x="0" y="762092"/>
                  </a:lnTo>
                  <a:lnTo>
                    <a:pt x="184161" y="762092"/>
                  </a:lnTo>
                  <a:lnTo>
                    <a:pt x="184161" y="0"/>
                  </a:lnTo>
                  <a:lnTo>
                    <a:pt x="0" y="184161"/>
                  </a:lnTo>
                  <a:close/>
                </a:path>
              </a:pathLst>
            </a:custGeom>
            <a:grpFill/>
            <a:ln w="11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21AE4B5-F57F-4A05-994E-873DEE2EBD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C4A2921F-3AEA-E252-2C14-94BE88E18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ECA006-E17E-C136-E787-3C9157B45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3303B-4EB9-1303-03C8-A9FA85B7C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2757442"/>
            <a:ext cx="6847313" cy="1329595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Click to edit divider 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732002B-DB2C-7699-54DC-6C6112A46C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245459"/>
            <a:ext cx="6847312" cy="43088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67191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78B92EB-672E-FAB5-B9AE-04CAEA584B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lIns="360000" tIns="360000" rIns="756000" bIns="360000" anchor="t" anchorCtr="0"/>
          <a:lstStyle>
            <a:lvl1pPr algn="l">
              <a:defRPr sz="1000" i="1">
                <a:solidFill>
                  <a:srgbClr val="404040"/>
                </a:solidFill>
              </a:defRPr>
            </a:lvl1pPr>
          </a:lstStyle>
          <a:p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21AE4B5-F57F-4A05-994E-873DEE2EBD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20669"/>
            <a:ext cx="9468000" cy="15388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C4A2921F-3AEA-E252-2C14-94BE88E18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3303B-4EB9-1303-03C8-A9FA85B7C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1268413"/>
            <a:ext cx="6847313" cy="1329595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divider 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732002B-DB2C-7699-54DC-6C6112A46C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2756430"/>
            <a:ext cx="6847312" cy="43088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divider subtitle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7EF0F4B-4AD5-351D-165B-7A29280EF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98000" y="334800"/>
            <a:ext cx="464400" cy="475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A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855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2634762-0A71-8994-416A-A65CDE39A6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89890" cy="6858000"/>
          </a:xfrm>
          <a:solidFill>
            <a:schemeClr val="bg2">
              <a:lumMod val="90000"/>
            </a:schemeClr>
          </a:solidFill>
        </p:spPr>
        <p:txBody>
          <a:bodyPr lIns="360000" tIns="360000" rIns="756000" bIns="360000" anchor="t" anchorCtr="0"/>
          <a:lstStyle>
            <a:lvl1pPr algn="l">
              <a:defRPr sz="1000" i="1">
                <a:solidFill>
                  <a:srgbClr val="404040"/>
                </a:solidFill>
              </a:defRPr>
            </a:lvl1pPr>
          </a:lstStyle>
          <a:p>
            <a:r>
              <a:rPr lang="en-AU" noProof="0"/>
              <a:t>Click on the central icon below and follow the prompts to select your image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21AE4B5-F57F-4A05-994E-873DEE2EBD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3114" y="6320669"/>
            <a:ext cx="4212000" cy="153888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AU"/>
              <a:t>Unlocking Australia's energy future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C4A2921F-3AEA-E252-2C14-94BE88E18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A90B9D6C-5248-4F95-B962-F4A6EFF0FBEA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ECA006-E17E-C136-E787-3C9157B45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3303B-4EB9-1303-03C8-A9FA85B7C90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754951" y="4031338"/>
            <a:ext cx="4705212" cy="1329595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/>
              <a:t>Click to edit divider 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732002B-DB2C-7699-54DC-6C6112A46C3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54951" y="5554394"/>
            <a:ext cx="4705212" cy="43088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noProof="0"/>
              <a:t>Click to 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356647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2" y="324000"/>
            <a:ext cx="10033724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32C456-C474-4870-A6B3-7434A3742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260014"/>
            <a:ext cx="10738009" cy="4689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/>
              <a:t>First level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AC82995-860E-44F0-BD56-07C292692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1" y="6320669"/>
            <a:ext cx="94680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cap="none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AU"/>
              <a:t>Unlocking Australia's energy future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C0D87-DD4E-4788-85E4-540AF1C0E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2597" y="6320669"/>
            <a:ext cx="43940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0B9D6C-5248-4F95-B962-F4A6EFF0FBEA}" type="slidenum">
              <a:rPr lang="en-AU" noProof="0" smtClean="0"/>
              <a:pPr/>
              <a:t>‹#›</a:t>
            </a:fld>
            <a:endParaRPr lang="en-AU" noProof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DD59976-CF20-366A-4025-11406D8C7951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999215" y="333375"/>
            <a:ext cx="463717" cy="4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7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05" r:id="rId2"/>
    <p:sldLayoutId id="2147483803" r:id="rId3"/>
    <p:sldLayoutId id="2147483816" r:id="rId4"/>
    <p:sldLayoutId id="2147483817" r:id="rId5"/>
    <p:sldLayoutId id="2147483818" r:id="rId6"/>
    <p:sldLayoutId id="2147483815" r:id="rId7"/>
    <p:sldLayoutId id="2147483819" r:id="rId8"/>
    <p:sldLayoutId id="2147483820" r:id="rId9"/>
    <p:sldLayoutId id="2147483766" r:id="rId10"/>
    <p:sldLayoutId id="2147483767" r:id="rId11"/>
    <p:sldLayoutId id="2147483807" r:id="rId12"/>
    <p:sldLayoutId id="2147483768" r:id="rId13"/>
    <p:sldLayoutId id="2147483811" r:id="rId14"/>
    <p:sldLayoutId id="2147483770" r:id="rId15"/>
    <p:sldLayoutId id="2147483771" r:id="rId16"/>
    <p:sldLayoutId id="2147483772" r:id="rId17"/>
    <p:sldLayoutId id="2147483808" r:id="rId18"/>
    <p:sldLayoutId id="2147483773" r:id="rId19"/>
    <p:sldLayoutId id="2147483809" r:id="rId20"/>
    <p:sldLayoutId id="2147483774" r:id="rId21"/>
    <p:sldLayoutId id="2147483775" r:id="rId22"/>
    <p:sldLayoutId id="2147483762" r:id="rId23"/>
    <p:sldLayoutId id="2147483813" r:id="rId24"/>
    <p:sldLayoutId id="2147483776" r:id="rId25"/>
    <p:sldLayoutId id="2147483777" r:id="rId26"/>
    <p:sldLayoutId id="2147483795" r:id="rId27"/>
    <p:sldLayoutId id="2147483812" r:id="rId28"/>
    <p:sldLayoutId id="2147483798" r:id="rId29"/>
    <p:sldLayoutId id="2147483779" r:id="rId30"/>
    <p:sldLayoutId id="2147483814" r:id="rId31"/>
    <p:sldLayoutId id="2147483780" r:id="rId32"/>
    <p:sldLayoutId id="2147483781" r:id="rId3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20000"/>
        </a:lnSpc>
        <a:spcBef>
          <a:spcPts val="60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4638" marR="0" indent="-274638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SzTx/>
        <a:buFont typeface="Wingdings" panose="05000000000000000000" pitchFamily="2" charset="2"/>
        <a:buChar char="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marR="0" indent="-266700" algn="l" defTabSz="1077913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SzTx/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3275" marR="0" indent="-268288" algn="l" defTabSz="36195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SzTx/>
        <a:buFont typeface="Wingdings" panose="05000000000000000000" pitchFamily="2" charset="2"/>
        <a:buChar char="§"/>
        <a:tabLst/>
        <a:defRPr sz="1600" b="0" kern="1200" cap="none" baseline="0">
          <a:solidFill>
            <a:schemeClr val="tx1"/>
          </a:solidFill>
          <a:latin typeface="+mj-lt"/>
          <a:ea typeface="+mn-ea"/>
          <a:cs typeface="+mn-cs"/>
        </a:defRPr>
      </a:lvl4pPr>
      <a:lvl5pPr marL="0" marR="0" indent="0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600"/>
        </a:spcAft>
        <a:buClrTx/>
        <a:buSzTx/>
        <a:buFont typeface="+mj-lt"/>
        <a:buNone/>
        <a:tabLst/>
        <a:defRPr sz="2000" b="1" kern="1200" cap="none" baseline="0">
          <a:solidFill>
            <a:schemeClr val="accent2"/>
          </a:solidFill>
          <a:latin typeface="+mj-lt"/>
          <a:ea typeface="+mn-ea"/>
          <a:cs typeface="+mn-cs"/>
        </a:defRPr>
      </a:lvl5pPr>
      <a:lvl6pPr marL="268288" indent="-261938" algn="l" defTabSz="6858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534988" indent="-266700" algn="l" defTabSz="6858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03275" indent="-268288" algn="l" defTabSz="6858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AutoNum type="romanL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0" userDrawn="1">
          <p15:clr>
            <a:srgbClr val="F26B43"/>
          </p15:clr>
        </p15:guide>
        <p15:guide id="12" pos="3840">
          <p15:clr>
            <a:srgbClr val="F26B43"/>
          </p15:clr>
        </p15:guide>
        <p15:guide id="13" pos="461" userDrawn="1">
          <p15:clr>
            <a:srgbClr val="F26B43"/>
          </p15:clr>
        </p15:guide>
        <p15:guide id="14" pos="7219" userDrawn="1">
          <p15:clr>
            <a:srgbClr val="F26B43"/>
          </p15:clr>
        </p15:guide>
        <p15:guide id="15" orient="horz" pos="3748" userDrawn="1">
          <p15:clr>
            <a:srgbClr val="F26B43"/>
          </p15:clr>
        </p15:guide>
        <p15:guide id="16" orient="horz" pos="799" userDrawn="1">
          <p15:clr>
            <a:srgbClr val="F26B43"/>
          </p15:clr>
        </p15:guide>
        <p15:guide id="17" orient="horz" pos="414" userDrawn="1">
          <p15:clr>
            <a:srgbClr val="F26B43"/>
          </p15:clr>
        </p15:guide>
        <p15:guide id="18" pos="4044" userDrawn="1">
          <p15:clr>
            <a:srgbClr val="F26B43"/>
          </p15:clr>
        </p15:guide>
        <p15:guide id="19" pos="36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5ED3-82F6-4091-912E-561A5570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122998"/>
            <a:ext cx="7126702" cy="1788918"/>
          </a:xfrm>
        </p:spPr>
        <p:txBody>
          <a:bodyPr/>
          <a:lstStyle/>
          <a:p>
            <a:r>
              <a:rPr lang="en-AU" sz="4000"/>
              <a:t>UUNGULA WIND FARM: COMMUNITY CONSULTATIVE COMMITTEE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84AAA-8F54-9565-D79E-D7EEDDC707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4076083"/>
            <a:ext cx="6567652" cy="369332"/>
          </a:xfrm>
        </p:spPr>
        <p:txBody>
          <a:bodyPr/>
          <a:lstStyle/>
          <a:p>
            <a:r>
              <a:rPr lang="en-AU" sz="2400"/>
              <a:t>Company Update – November 2023</a:t>
            </a:r>
          </a:p>
        </p:txBody>
      </p:sp>
    </p:spTree>
    <p:extLst>
      <p:ext uri="{BB962C8B-B14F-4D97-AF65-F5344CB8AC3E}">
        <p14:creationId xmlns:p14="http://schemas.microsoft.com/office/powerpoint/2010/main" val="906340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A049-06CE-4D20-100B-BEFB3320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Environmental Approval Conditions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B575B-308E-7801-5BC7-51436DEDB9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0002" y="989771"/>
            <a:ext cx="10758408" cy="579948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AU" sz="1800"/>
              <a:t>Project is State Significant Development.</a:t>
            </a:r>
          </a:p>
          <a:p>
            <a:r>
              <a:rPr lang="en-AU" sz="1800"/>
              <a:t>NSW Development Consent – Modification 2 (SSD-6687) -  Approval from NSW Planning Minister – Conditions of Approval available on website.</a:t>
            </a:r>
            <a:endParaRPr lang="en-AU" sz="1800">
              <a:cs typeface="Arial"/>
            </a:endParaRPr>
          </a:p>
          <a:p>
            <a:r>
              <a:rPr lang="en-AU" sz="1800"/>
              <a:t>Commonwealth EPBC (Environmental Protection and Biodiversity Conservation) Act Approval (2013/7026) - Conditions of Approval available on website.</a:t>
            </a:r>
            <a:endParaRPr lang="en-AU" sz="1800">
              <a:cs typeface="Arial"/>
            </a:endParaRPr>
          </a:p>
          <a:p>
            <a:r>
              <a:rPr lang="en-AU" sz="1800"/>
              <a:t>Approved management plans available on website:</a:t>
            </a:r>
            <a:endParaRPr lang="en-AU" sz="1800">
              <a:cs typeface="Arial"/>
            </a:endParaRPr>
          </a:p>
          <a:p>
            <a:pPr marL="877570" lvl="2" indent="-342900">
              <a:buClr>
                <a:srgbClr val="021051"/>
              </a:buClr>
              <a:buFont typeface="Wingdings"/>
              <a:buChar char="§"/>
            </a:pPr>
            <a:r>
              <a:rPr lang="en-AU" sz="1800">
                <a:cs typeface="Arial"/>
              </a:rPr>
              <a:t>Final Layout Plan (v2)</a:t>
            </a:r>
          </a:p>
          <a:p>
            <a:pPr marL="877570" lvl="2" indent="-342900">
              <a:buClr>
                <a:srgbClr val="021051"/>
              </a:buClr>
              <a:buFont typeface="Wingdings"/>
              <a:buChar char="§"/>
            </a:pPr>
            <a:r>
              <a:rPr lang="en-AU" sz="1800">
                <a:cs typeface="Arial"/>
              </a:rPr>
              <a:t>Environmental Management Strategy (v4)</a:t>
            </a:r>
          </a:p>
          <a:p>
            <a:pPr marL="820420" lvl="2" indent="-285750">
              <a:buClr>
                <a:srgbClr val="021051"/>
              </a:buClr>
              <a:buFont typeface="Wingdings" panose="020B0604020202020204" pitchFamily="34" charset="0"/>
              <a:buChar char="§"/>
            </a:pPr>
            <a:r>
              <a:rPr lang="en-AU" sz="1800"/>
              <a:t>Traffic Management Plan (v3)</a:t>
            </a:r>
            <a:endParaRPr lang="en-AU" sz="1800">
              <a:cs typeface="Arial"/>
            </a:endParaRPr>
          </a:p>
          <a:p>
            <a:pPr marL="820420" lvl="2" indent="-285750">
              <a:buClr>
                <a:srgbClr val="021051"/>
              </a:buClr>
              <a:buFont typeface="Wingdings" panose="020B0604020202020204" pitchFamily="34" charset="0"/>
              <a:buChar char="§"/>
            </a:pPr>
            <a:r>
              <a:rPr lang="en-AU" sz="1800"/>
              <a:t>Biodiversity Management Plan (v5)</a:t>
            </a:r>
            <a:endParaRPr lang="en-AU" sz="1800">
              <a:cs typeface="Arial"/>
            </a:endParaRPr>
          </a:p>
          <a:p>
            <a:pPr marL="820420" lvl="2" indent="-285750">
              <a:buClr>
                <a:srgbClr val="021051"/>
              </a:buClr>
              <a:buFont typeface="Wingdings" panose="020B0604020202020204" pitchFamily="34" charset="0"/>
              <a:buChar char="§"/>
            </a:pPr>
            <a:r>
              <a:rPr lang="en-AU" sz="1800"/>
              <a:t>Heritage Management Plan (v4)</a:t>
            </a:r>
            <a:endParaRPr lang="en-AU" sz="1800">
              <a:cs typeface="Arial"/>
            </a:endParaRPr>
          </a:p>
          <a:p>
            <a:pPr marL="820420" lvl="2" indent="-285750">
              <a:buClr>
                <a:srgbClr val="021051"/>
              </a:buClr>
              <a:buFont typeface="Wingdings" panose="020B0604020202020204" pitchFamily="34" charset="0"/>
              <a:buChar char="§"/>
            </a:pPr>
            <a:r>
              <a:rPr lang="en-AU" sz="1800"/>
              <a:t>Emergency Plan (v1)</a:t>
            </a:r>
            <a:endParaRPr lang="en-AU" sz="1800">
              <a:cs typeface="Arial"/>
            </a:endParaRPr>
          </a:p>
          <a:p>
            <a:pPr marL="820420" lvl="2" indent="-285750">
              <a:buClr>
                <a:srgbClr val="021051"/>
              </a:buClr>
              <a:buFont typeface="Wingdings" panose="020B0604020202020204" pitchFamily="34" charset="0"/>
              <a:buChar char="§"/>
            </a:pPr>
            <a:r>
              <a:rPr lang="en-AU" sz="1800">
                <a:cs typeface="Arial"/>
              </a:rPr>
              <a:t>Accommodation and Employment Strategy (v0)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DF5E5-E6A6-288F-E93E-0760DC2808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436F8-D20F-D2DD-AE81-CE02BE3730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AU"/>
              <a:t>Sheree Kidziak</a:t>
            </a:r>
          </a:p>
        </p:txBody>
      </p:sp>
    </p:spTree>
    <p:extLst>
      <p:ext uri="{BB962C8B-B14F-4D97-AF65-F5344CB8AC3E}">
        <p14:creationId xmlns:p14="http://schemas.microsoft.com/office/powerpoint/2010/main" val="2148196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3EF0D-9CF9-1E50-3CB0-802E0B6B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4. Monitoring, Audit and Environmental compliance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8EF8-FE3F-8C19-286E-2A9EA12781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8862" y="1265858"/>
            <a:ext cx="10749548" cy="4825860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/>
              <a:t>Pre-construction dilapidation survey report – completed November 2022</a:t>
            </a:r>
            <a:endParaRPr lang="en-AU" sz="28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/>
              <a:t>EPBC Annual compliance report – 2022 and 2023-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/>
              <a:t>CCC will have environmental reporting on each agenda</a:t>
            </a:r>
            <a:endParaRPr lang="en-AU" sz="2800">
              <a:cs typeface="Arial"/>
            </a:endParaRPr>
          </a:p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56756-3139-5948-7C8F-061AF5C272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05737-E834-0D65-4D92-508CA8404F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AU"/>
              <a:t>Sheree Kidziak</a:t>
            </a:r>
          </a:p>
        </p:txBody>
      </p:sp>
    </p:spTree>
    <p:extLst>
      <p:ext uri="{BB962C8B-B14F-4D97-AF65-F5344CB8AC3E}">
        <p14:creationId xmlns:p14="http://schemas.microsoft.com/office/powerpoint/2010/main" val="167810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890342B-0E4E-9605-F770-5A14E7097D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21896"/>
          <a:stretch/>
        </p:blipFill>
        <p:spPr>
          <a:xfrm>
            <a:off x="6412195" y="0"/>
            <a:ext cx="5779805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F2A1F2F-DDC3-23DD-1CAC-10079C65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08" y="533001"/>
            <a:ext cx="5375998" cy="553998"/>
          </a:xfrm>
        </p:spPr>
        <p:txBody>
          <a:bodyPr/>
          <a:lstStyle/>
          <a:p>
            <a:r>
              <a:rPr lang="en-AU"/>
              <a:t>5. Community Engagement Update -</a:t>
            </a:r>
            <a:r>
              <a:rPr lang="en-AU" sz="1600">
                <a:solidFill>
                  <a:schemeClr val="tx1"/>
                </a:solidFill>
                <a:latin typeface="+mn-lt"/>
                <a:ea typeface="+mn-ea"/>
                <a:cs typeface="Arial"/>
              </a:rPr>
              <a:t>Kath Elliott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589323-7566-BBFC-BF5E-EE4633A626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152" y="1517903"/>
            <a:ext cx="5699847" cy="444601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Project will have a dedicated community engagement resource for next year to ensure our social </a:t>
            </a:r>
            <a:r>
              <a:rPr lang="en-US" sz="1800" err="1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licence</a:t>
            </a:r>
            <a:r>
              <a:rPr lang="en-US" sz="1800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 obligations are met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Community sponsorship program to support Wellington community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Co investment program to allow local people invest in the project  with guaranteed returns and some matching seed funding.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Squadron Link – city speed </a:t>
            </a:r>
            <a:r>
              <a:rPr lang="en-US" sz="1800" err="1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wifi</a:t>
            </a:r>
            <a:r>
              <a:rPr lang="en-US" sz="1800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 network for farmers and </a:t>
            </a:r>
            <a:r>
              <a:rPr lang="en-US" sz="1800" err="1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neighbours</a:t>
            </a:r>
            <a:r>
              <a:rPr lang="en-US" sz="1800">
                <a:solidFill>
                  <a:srgbClr val="3A3838"/>
                </a:solidFill>
                <a:ea typeface="+mn-lt"/>
                <a:cs typeface="+mn-lt"/>
                <a:sym typeface="Open Sans Light" charset="0"/>
              </a:rPr>
              <a:t> </a:t>
            </a:r>
          </a:p>
          <a:p>
            <a:pPr algn="l"/>
            <a:endParaRPr lang="en-US" sz="1600">
              <a:latin typeface="Riposte Light" pitchFamily="2" charset="77"/>
              <a:ea typeface="ＭＳ Ｐゴシック" charset="0"/>
              <a:cs typeface="Open Sans Light" charset="0"/>
              <a:sym typeface="Open Sans Light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D913A-85B0-CDAD-3F22-D3CFF040BA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159187-974A-39A7-3962-2EDC1F880E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3565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48853A1-33D5-45D1-E898-C49C6297AA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44" r="25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BD8E1EC-966D-5FAC-346A-43A0376A4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324000"/>
            <a:ext cx="5375998" cy="332399"/>
          </a:xfrm>
        </p:spPr>
        <p:txBody>
          <a:bodyPr/>
          <a:lstStyle/>
          <a:p>
            <a:r>
              <a:rPr lang="en-AU"/>
              <a:t>6. Community benefit initiatives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F10C63-AD88-4546-FDE2-CB257FA74C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AU" sz="1600" b="1">
              <a:solidFill>
                <a:schemeClr val="accent2"/>
              </a:solidFill>
            </a:endParaRPr>
          </a:p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52C88-DE59-ED1D-8CCA-DCBE3185AB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0001" y="6332673"/>
            <a:ext cx="5375999" cy="307777"/>
          </a:xfrm>
        </p:spPr>
        <p:txBody>
          <a:bodyPr/>
          <a:lstStyle/>
          <a:p>
            <a:r>
              <a:rPr lang="en-AU" noProof="0"/>
              <a:t>Unlocking Australia's energy future</a:t>
            </a:r>
          </a:p>
          <a:p>
            <a:endParaRPr lang="en-AU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2CE43D-E909-93CA-C8F7-E5BEF04F11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75" y="655638"/>
            <a:ext cx="5373126" cy="549545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AU">
                <a:cs typeface="Arial"/>
              </a:rPr>
              <a:t>Squadron Link – Matt Flower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Approaching landowners near Uungula Wind Farm seeking interest in fast and reliable internet.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Squadron Link will enable farmers to adopt agricultural technology (</a:t>
            </a:r>
            <a:r>
              <a:rPr lang="en-AU" sz="1800" b="0" err="1">
                <a:solidFill>
                  <a:srgbClr val="3A3838"/>
                </a:solidFill>
                <a:ea typeface="+mn-lt"/>
                <a:cs typeface="+mn-lt"/>
              </a:rPr>
              <a:t>agtech</a:t>
            </a: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) solutions.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Up to $2,500 worth of </a:t>
            </a:r>
            <a:r>
              <a:rPr lang="en-AU" sz="1800" b="0" err="1">
                <a:solidFill>
                  <a:srgbClr val="3A3838"/>
                </a:solidFill>
                <a:ea typeface="+mn-lt"/>
                <a:cs typeface="+mn-lt"/>
              </a:rPr>
              <a:t>agtech</a:t>
            </a: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 to qualifying farmers for the deployment of </a:t>
            </a:r>
            <a:r>
              <a:rPr lang="en-AU" sz="1800" b="0" err="1">
                <a:solidFill>
                  <a:srgbClr val="3A3838"/>
                </a:solidFill>
                <a:ea typeface="+mn-lt"/>
                <a:cs typeface="+mn-lt"/>
              </a:rPr>
              <a:t>agtech</a:t>
            </a: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 solutions on their land.</a:t>
            </a:r>
            <a:endParaRPr lang="en-AU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Once network is deployed, SQE will subsidise, leading to a fully supported network at an anticipated cost of $40/month.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>
                <a:solidFill>
                  <a:srgbClr val="3A3838"/>
                </a:solidFill>
                <a:ea typeface="+mn-lt"/>
                <a:cs typeface="+mn-lt"/>
              </a:rPr>
              <a:t>SQE will provide free service for the first 2 years while establishing network. </a:t>
            </a:r>
            <a:endParaRPr lang="en-AU" sz="1800" b="0">
              <a:cs typeface="Arial"/>
            </a:endParaRPr>
          </a:p>
          <a:p>
            <a:endParaRPr lang="en-AU">
              <a:cs typeface="Arial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0DA597-94C2-CB08-5582-EA047564DC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43831B-E657-3E61-7954-B0251E610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0B9D6C-5248-4F95-B962-F4A6EFF0FBE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421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27FA-A629-411C-601D-9D1472BD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/>
              <a:t>Meeting administration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09D2B-0546-8EA6-D79D-DE8B444ABC3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sz="3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/>
              <a:t>Meeting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/>
              <a:t>General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>
                <a:cs typeface="Arial"/>
              </a:rPr>
              <a:t>Date of next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097B4-F3EF-B027-2F91-8DA7662896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2F7DA3-572C-C5F9-E7CF-86EB9DE33F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76809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33C9EA-D20F-017C-C42A-477943C048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0" b="12870"/>
          <a:stretch/>
        </p:blipFill>
        <p:spPr>
          <a:xfrm>
            <a:off x="6038981" y="-10"/>
            <a:ext cx="6153019" cy="685801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355824A-8599-6C4A-433C-966C4672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09" y="643800"/>
            <a:ext cx="5375998" cy="332399"/>
          </a:xfrm>
        </p:spPr>
        <p:txBody>
          <a:bodyPr/>
          <a:lstStyle/>
          <a:p>
            <a:r>
              <a:rPr lang="en-AU"/>
              <a:t>AGENDA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FF50D4-2DCD-D16A-E736-5799C914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B02B8F-AD7F-A4DF-ECA0-618CBE71A94D}"/>
              </a:ext>
            </a:extLst>
          </p:cNvPr>
          <p:cNvSpPr txBox="1"/>
          <p:nvPr/>
        </p:nvSpPr>
        <p:spPr>
          <a:xfrm>
            <a:off x="335009" y="1019361"/>
            <a:ext cx="4746928" cy="481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en-AU"/>
              <a:t>Previous meeting minutes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AU"/>
              <a:t>Project update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AU"/>
              <a:t>Terms of Reference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AU"/>
              <a:t>Environmental approval conditions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AU"/>
              <a:t>Community Engagement update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AU"/>
              <a:t>Community benefit initiatives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AU"/>
              <a:t>Meeting frequency/ 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412431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89E3-FD2C-53EC-35A6-9B424DB6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13" y="562740"/>
            <a:ext cx="10033724" cy="332399"/>
          </a:xfrm>
        </p:spPr>
        <p:txBody>
          <a:bodyPr/>
          <a:lstStyle/>
          <a:p>
            <a:r>
              <a:rPr lang="en-US"/>
              <a:t>1. Previous Meeting Minutes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FD3D8-BF48-6591-8534-00A6AA2F7B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/>
              <a:t>Minutes distributed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57CF7-1F9E-6A15-A82C-F0C753FFFA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</p:spTree>
    <p:extLst>
      <p:ext uri="{BB962C8B-B14F-4D97-AF65-F5344CB8AC3E}">
        <p14:creationId xmlns:p14="http://schemas.microsoft.com/office/powerpoint/2010/main" val="366519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0A4E8-E9A9-47C1-557B-06839607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Project update and handover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5156-F083-98E5-0273-B5078C3B912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/>
              <a:t>Milestones – financial close and Notice to Proceed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/>
              <a:t>Project moving from development to delivery division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/>
              <a:t>New Project Manager and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/>
              <a:t>Handover</a:t>
            </a:r>
          </a:p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EF09B-08A0-D9FD-76AC-738CD5C8A1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95C034-8ED1-92A4-841E-581E031BED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Matt Flower</a:t>
            </a:r>
          </a:p>
        </p:txBody>
      </p:sp>
    </p:spTree>
    <p:extLst>
      <p:ext uri="{BB962C8B-B14F-4D97-AF65-F5344CB8AC3E}">
        <p14:creationId xmlns:p14="http://schemas.microsoft.com/office/powerpoint/2010/main" val="37954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DF3E-A8A5-3E12-48E8-67F25AF7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562740"/>
            <a:ext cx="10033724" cy="332399"/>
          </a:xfrm>
        </p:spPr>
        <p:txBody>
          <a:bodyPr/>
          <a:lstStyle/>
          <a:p>
            <a:r>
              <a:rPr lang="en-US"/>
              <a:t>2. Project Update – Early Works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08270-8B0C-30B5-366F-4B5746614E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2" y="1265858"/>
            <a:ext cx="10748909" cy="5029402"/>
          </a:xfrm>
        </p:spPr>
        <p:txBody>
          <a:bodyPr vert="horz" lIns="0" tIns="0" rIns="0" bIns="0" numCol="2" spcCol="180000" rtlCol="0" anchor="t">
            <a:noAutofit/>
          </a:bodyPr>
          <a:lstStyle/>
          <a:p>
            <a:pPr marL="285750" indent="-285750">
              <a:buChar char="•"/>
            </a:pPr>
            <a:r>
              <a:rPr lang="en-AU" sz="2000">
                <a:cs typeface="Arial"/>
              </a:rPr>
              <a:t>Preferred contractor/Joint Venture - GE Renewable Energy Australia Pty Ltd , Consolidated Power Projects Australia &amp; </a:t>
            </a:r>
            <a:r>
              <a:rPr lang="en-AU" sz="2000" err="1">
                <a:cs typeface="Arial"/>
              </a:rPr>
              <a:t>Nacap</a:t>
            </a:r>
            <a:r>
              <a:rPr lang="en-AU" sz="2000">
                <a:cs typeface="Arial"/>
              </a:rPr>
              <a:t> Pty Ltd  known as GECNJV.</a:t>
            </a: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Contractor commenced Early Works 11 Aug 23, with early design for civil and electrical packages.</a:t>
            </a:r>
            <a:endParaRPr lang="en-US" sz="2000">
              <a:cs typeface="Arial"/>
            </a:endParaRP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Investigative works commenced onsite on 19 Sep 23.</a:t>
            </a: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Working with </a:t>
            </a:r>
            <a:r>
              <a:rPr lang="en-AU" sz="2000" err="1">
                <a:cs typeface="Arial"/>
              </a:rPr>
              <a:t>TfNSW</a:t>
            </a:r>
            <a:r>
              <a:rPr lang="en-AU" sz="2000">
                <a:cs typeface="Arial"/>
              </a:rPr>
              <a:t> to finalise Twelve Mile Road &amp; Goolma Road Intersection. </a:t>
            </a:r>
          </a:p>
          <a:p>
            <a:pPr marL="285750" indent="-285750">
              <a:buChar char="•"/>
            </a:pPr>
            <a:endParaRPr lang="en-AU" sz="2000">
              <a:cs typeface="Arial"/>
            </a:endParaRPr>
          </a:p>
          <a:p>
            <a:pPr marL="285750" indent="-285750">
              <a:buChar char="•"/>
            </a:pPr>
            <a:endParaRPr lang="en-AU" sz="2000">
              <a:cs typeface="Arial"/>
            </a:endParaRPr>
          </a:p>
          <a:p>
            <a:pPr marL="285750" indent="-285750">
              <a:buChar char="•"/>
            </a:pPr>
            <a:endParaRPr lang="en-AU" sz="2000">
              <a:cs typeface="Arial"/>
            </a:endParaRP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Project Traffic Management Plan (V4)  with NSW DPE for review.</a:t>
            </a: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Notice to Proceed scheduled for 18 Dec 2023.</a:t>
            </a: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Christmas / New Year closure  22 Dec 23 to 8 Jan 24.</a:t>
            </a: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Public Road works for Twelve Mile Road  commence mid-January 2024. </a:t>
            </a:r>
          </a:p>
          <a:p>
            <a:pPr marL="285750" indent="-285750">
              <a:buChar char="•"/>
            </a:pPr>
            <a:r>
              <a:rPr lang="en-AU" sz="2000">
                <a:cs typeface="Arial"/>
              </a:rPr>
              <a:t>Includes Uungula Rd Intersection and </a:t>
            </a:r>
            <a:r>
              <a:rPr lang="en-AU" sz="2000" err="1">
                <a:cs typeface="Arial"/>
              </a:rPr>
              <a:t>Ilgingery</a:t>
            </a:r>
            <a:r>
              <a:rPr lang="en-AU" sz="2000">
                <a:cs typeface="Arial"/>
              </a:rPr>
              <a:t> Rd, completion  Q3 2024.</a:t>
            </a:r>
          </a:p>
          <a:p>
            <a:endParaRPr lang="en-AU" sz="2000">
              <a:cs typeface="Arial"/>
            </a:endParaRPr>
          </a:p>
          <a:p>
            <a:pPr marL="285750" indent="-285750">
              <a:buChar char="•"/>
            </a:pPr>
            <a:endParaRPr lang="en-AU">
              <a:cs typeface="Arial"/>
            </a:endParaRPr>
          </a:p>
          <a:p>
            <a:pPr marL="285750" indent="-285750">
              <a:buChar char="•"/>
            </a:pPr>
            <a:endParaRPr lang="en-AU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9460F-A863-C241-5230-FC84ED93FA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E0D90D-4CDB-9DF1-266F-D00278FFACCE}"/>
              </a:ext>
            </a:extLst>
          </p:cNvPr>
          <p:cNvSpPr txBox="1"/>
          <p:nvPr/>
        </p:nvSpPr>
        <p:spPr>
          <a:xfrm>
            <a:off x="987552" y="894166"/>
            <a:ext cx="23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>
                <a:cs typeface="Arial"/>
              </a:rPr>
              <a:t>Dan</a:t>
            </a:r>
            <a:r>
              <a:rPr lang="en-AU"/>
              <a:t> </a:t>
            </a:r>
            <a:r>
              <a:rPr lang="en-AU" sz="1600" b="1">
                <a:cs typeface="Arial"/>
              </a:rPr>
              <a:t>Banovic</a:t>
            </a:r>
            <a:r>
              <a:rPr lang="en-A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92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E86ED3D-FAE2-A6D2-5D13-4AD6FE8037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979" r="197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6AAA97-9816-0040-3927-D7AB8373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Layout Plan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91F85-A07A-52D2-A8F6-EC49150B2A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70000"/>
            <a:ext cx="5180454" cy="29720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69x 6.0MW WTGs = 414MW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Central collector substation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Switching station north of Twelve Mile Road on existing transmission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Battery deferred to a later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Main access off Twelve Mile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Secondary intersections are for cross-overs only</a:t>
            </a:r>
            <a:endParaRPr lang="en-AU" sz="1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C7476-7019-DBA4-9F6A-0C708415A7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04EC6-0B77-6F8A-0A2F-AF2507AD10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AU">
                <a:cs typeface="Arial"/>
              </a:rPr>
              <a:t>Dan Banovic</a:t>
            </a:r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F0EAFE-7681-D043-6D84-3D733B30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334" y="4483066"/>
            <a:ext cx="3427039" cy="18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6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DF3E-A8A5-3E12-48E8-67F25AF7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562740"/>
            <a:ext cx="10033724" cy="332399"/>
          </a:xfrm>
        </p:spPr>
        <p:txBody>
          <a:bodyPr/>
          <a:lstStyle/>
          <a:p>
            <a:r>
              <a:rPr lang="en-US"/>
              <a:t>2. Project Update – Wind Farm Works 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08270-8B0C-30B5-366F-4B5746614E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numCol="2" spcCol="180000" rtlCol="0" anchor="t">
            <a:noAutofit/>
          </a:bodyPr>
          <a:lstStyle/>
          <a:p>
            <a:endParaRPr lang="en-AU" b="1">
              <a:cs typeface="Arial"/>
            </a:endParaRPr>
          </a:p>
          <a:p>
            <a:endParaRPr lang="en-AU">
              <a:cs typeface="Arial"/>
            </a:endParaRPr>
          </a:p>
          <a:p>
            <a:endParaRPr lang="en-AU">
              <a:cs typeface="Arial"/>
            </a:endParaRPr>
          </a:p>
          <a:p>
            <a:pPr marL="285750" indent="-285750">
              <a:buChar char="•"/>
            </a:pPr>
            <a:endParaRPr lang="en-AU">
              <a:cs typeface="Arial"/>
            </a:endParaRPr>
          </a:p>
          <a:p>
            <a:pPr marL="285750" indent="-285750">
              <a:buChar char="•"/>
            </a:pPr>
            <a:endParaRPr lang="en-AU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9460F-A863-C241-5230-FC84ED93FA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4D0DF0B-F5DD-9EE0-FA9D-342BDD7F28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858701"/>
              </p:ext>
            </p:extLst>
          </p:nvPr>
        </p:nvGraphicFramePr>
        <p:xfrm>
          <a:off x="693202" y="888099"/>
          <a:ext cx="9632992" cy="519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082927-5EFA-D936-1BCA-6FBEF2AAF91A}"/>
              </a:ext>
            </a:extLst>
          </p:cNvPr>
          <p:cNvSpPr txBox="1"/>
          <p:nvPr/>
        </p:nvSpPr>
        <p:spPr>
          <a:xfrm>
            <a:off x="969264" y="919199"/>
            <a:ext cx="2148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/>
              <a:t>Dan Banovic</a:t>
            </a:r>
          </a:p>
        </p:txBody>
      </p:sp>
    </p:spTree>
    <p:extLst>
      <p:ext uri="{BB962C8B-B14F-4D97-AF65-F5344CB8AC3E}">
        <p14:creationId xmlns:p14="http://schemas.microsoft.com/office/powerpoint/2010/main" val="168714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9A07F0-D1FD-D72A-303B-55AAADBC9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/>
          <a:stretch/>
        </p:blipFill>
        <p:spPr bwMode="auto">
          <a:xfrm>
            <a:off x="5821390" y="3661580"/>
            <a:ext cx="6370610" cy="319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DD48F-E0AC-FF33-C14D-BA55AEE26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24144" cy="3813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94398-DCBB-6AB6-316F-0FF7CBDC6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79379"/>
            <a:ext cx="5821390" cy="3878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6B7948-C1CE-DA6E-0B2D-50C5CC32F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44" y="0"/>
            <a:ext cx="6467856" cy="38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5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2E95-D674-2377-E4C6-138BECDF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3. Terms of Reference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3BA30-321E-518D-CBBA-0B8B2F7D20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/>
              <a:t>Unlocking Australia's energy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81A29-A963-43C1-3320-3CFABAC380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Garry West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014DF-5E4B-612E-45CC-EFEBFA61F3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0725" y="1265238"/>
            <a:ext cx="10756900" cy="46847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/>
              <a:t>Requirement of the NSW Department of Planning of all CCCs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/>
              <a:t>Important for governance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/>
              <a:t>Ensures consistency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351415"/>
      </p:ext>
    </p:extLst>
  </p:cSld>
  <p:clrMapOvr>
    <a:masterClrMapping/>
  </p:clrMapOvr>
</p:sld>
</file>

<file path=ppt/theme/theme1.xml><?xml version="1.0" encoding="utf-8"?>
<a:theme xmlns:a="http://schemas.openxmlformats.org/drawingml/2006/main" name="Squadron Energy Theme">
  <a:themeElements>
    <a:clrScheme name="SquadronEnergy">
      <a:dk1>
        <a:srgbClr val="3A3838"/>
      </a:dk1>
      <a:lt1>
        <a:sysClr val="window" lastClr="FFFFFF"/>
      </a:lt1>
      <a:dk2>
        <a:srgbClr val="63666A"/>
      </a:dk2>
      <a:lt2>
        <a:srgbClr val="F2F2F2"/>
      </a:lt2>
      <a:accent1>
        <a:srgbClr val="A4D137"/>
      </a:accent1>
      <a:accent2>
        <a:srgbClr val="021051"/>
      </a:accent2>
      <a:accent3>
        <a:srgbClr val="BFE7E7"/>
      </a:accent3>
      <a:accent4>
        <a:srgbClr val="D1DF93"/>
      </a:accent4>
      <a:accent5>
        <a:srgbClr val="515581"/>
      </a:accent5>
      <a:accent6>
        <a:srgbClr val="DBEFFB"/>
      </a:accent6>
      <a:hlink>
        <a:srgbClr val="021051"/>
      </a:hlink>
      <a:folHlink>
        <a:srgbClr val="021051"/>
      </a:folHlink>
    </a:clrScheme>
    <a:fontScheme name="CAR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6DAF84B-2F11-457D-8DCF-3776A39C8C10}" vid="{C17399CA-15CF-48BD-A4B7-7BAFB4F5EC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E9233D7E92854199F20371ADB99B1F" ma:contentTypeVersion="34" ma:contentTypeDescription="Create a new document." ma:contentTypeScope="" ma:versionID="8233b4ad915431ab4b09ab294e16cf30">
  <xsd:schema xmlns:xsd="http://www.w3.org/2001/XMLSchema" xmlns:xs="http://www.w3.org/2001/XMLSchema" xmlns:p="http://schemas.microsoft.com/office/2006/metadata/properties" xmlns:ns1="http://schemas.microsoft.com/sharepoint/v3" xmlns:ns2="bbd601b5-982e-4651-8328-d17c53b8cc23" xmlns:ns3="ff033748-c0fd-42d5-90de-4f0a850e9119" targetNamespace="http://schemas.microsoft.com/office/2006/metadata/properties" ma:root="true" ma:fieldsID="93ac5bed02ad046e6688937a50c9b54b" ns1:_="" ns2:_="" ns3:_="">
    <xsd:import namespace="http://schemas.microsoft.com/sharepoint/v3"/>
    <xsd:import namespace="bbd601b5-982e-4651-8328-d17c53b8cc23"/>
    <xsd:import namespace="ff033748-c0fd-42d5-90de-4f0a850e91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Dat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CompanyNumber" minOccurs="0"/>
                <xsd:element ref="ns2:ACN" minOccurs="0"/>
                <xsd:element ref="ns2:ABN" minOccurs="0"/>
                <xsd:element ref="ns2:RegisteredAddress" minOccurs="0"/>
                <xsd:element ref="ns2:Trustee" minOccurs="0"/>
                <xsd:element ref="ns2:MediaLengthInSeconds" minOccurs="0"/>
                <xsd:element ref="ns2:DateofScenario" minOccurs="0"/>
                <xsd:element ref="ns2:lcf76f155ced4ddcb4097134ff3c332f" minOccurs="0"/>
                <xsd:element ref="ns3:TaxCatchAll" minOccurs="0"/>
                <xsd:element ref="ns3:Purpose1" minOccurs="0"/>
                <xsd:element ref="ns1:Company" minOccurs="0"/>
                <xsd:element ref="ns3:Controlled_x0020_or_x0020_Significant_x0020_DocID" minOccurs="0"/>
                <xsd:element ref="ns3:AgrCategory" minOccurs="0"/>
                <xsd:element ref="ns3:_EndDate1" minOccurs="0"/>
                <xsd:element ref="ns3:CounterParty" minOccurs="0"/>
                <xsd:element ref="ns3:Expiry_Date" minOccurs="0"/>
                <xsd:element ref="ns3:SQE_Entity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pany" ma:index="33" nillable="true" ma:displayName="Company" ma:internalName="Compan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601b5-982e-4651-8328-d17c53b8cc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e" ma:index="18" nillable="true" ma:displayName="Date" ma:format="DateOnly" ma:internalName="Date">
      <xsd:simpleType>
        <xsd:restriction base="dms:DateTime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CompanyNumber" ma:index="22" nillable="true" ma:displayName="Co#" ma:description="A number assigned by CWPR to identify this entity" ma:format="Dropdown" ma:internalName="CompanyNumber">
      <xsd:simpleType>
        <xsd:restriction base="dms:Text">
          <xsd:maxLength value="255"/>
        </xsd:restriction>
      </xsd:simpleType>
    </xsd:element>
    <xsd:element name="ACN" ma:index="23" nillable="true" ma:displayName="ACN" ma:description="Australian Company Number (ACN) issued by ASIC upon incorporation" ma:format="Dropdown" ma:internalName="ACN">
      <xsd:simpleType>
        <xsd:restriction base="dms:Text">
          <xsd:maxLength value="255"/>
        </xsd:restriction>
      </xsd:simpleType>
    </xsd:element>
    <xsd:element name="ABN" ma:index="24" nillable="true" ma:displayName="ABN" ma:description="Australian Business Number (ABN) issued by the ATO when running a business.  Part of GST registration" ma:format="Dropdown" ma:internalName="ABN">
      <xsd:simpleType>
        <xsd:restriction base="dms:Text">
          <xsd:maxLength value="255"/>
        </xsd:restriction>
      </xsd:simpleType>
    </xsd:element>
    <xsd:element name="RegisteredAddress" ma:index="25" nillable="true" ma:displayName="Registered Address" ma:description="Registered Address to be used in legal documentation" ma:format="Dropdown" ma:internalName="RegisteredAddress">
      <xsd:simpleType>
        <xsd:restriction base="dms:Text">
          <xsd:maxLength value="255"/>
        </xsd:restriction>
      </xsd:simpleType>
    </xsd:element>
    <xsd:element name="Trustee" ma:index="26" nillable="true" ma:displayName="a Trustee" ma:default="0" ma:description="This company acts as a Trustee for a Trust" ma:format="Dropdown" ma:internalName="Trustee">
      <xsd:simpleType>
        <xsd:restriction base="dms:Boolean"/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DateofScenario" ma:index="28" nillable="true" ma:displayName="Date of Scenario" ma:format="DateOnly" ma:internalName="DateofScenario">
      <xsd:simpleType>
        <xsd:restriction base="dms:DateTime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fc052743-4b3e-4b60-a99b-eea37ac2df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033748-c0fd-42d5-90de-4f0a850e911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a192173a-bc2e-485d-bf95-11029b96d7d1}" ma:internalName="TaxCatchAll" ma:showField="CatchAllData" ma:web="ff033748-c0fd-42d5-90de-4f0a850e91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rpose1" ma:index="32" nillable="true" ma:displayName="Purpose" ma:description="Brief description of purpose of CMS Policy, Process, Procedure or supporting materials" ma:internalName="Purpose1">
      <xsd:simpleType>
        <xsd:restriction base="dms:Note">
          <xsd:maxLength value="255"/>
        </xsd:restriction>
      </xsd:simpleType>
    </xsd:element>
    <xsd:element name="Controlled_x0020_or_x0020_Significant_x0020_DocID" ma:index="34" nillable="true" ma:displayName="Controlled or Significant DocID" ma:internalName="Controlled_x0020_or_x0020_Significant_x0020_DocID">
      <xsd:simpleType>
        <xsd:restriction base="dms:Text">
          <xsd:maxLength value="255"/>
        </xsd:restriction>
      </xsd:simpleType>
    </xsd:element>
    <xsd:element name="AgrCategory" ma:index="35" nillable="true" ma:displayName="AgrCategory" ma:format="Dropdown" ma:internalName="AgrCategory">
      <xsd:simpleType>
        <xsd:union memberTypes="dms:Text">
          <xsd:simpleType>
            <xsd:restriction base="dms:Choice">
              <xsd:enumeration value="Acquisition &amp; Divestments"/>
              <xsd:enumeration value="Confidentiality"/>
              <xsd:enumeration value="Connection"/>
              <xsd:enumeration value="Construction"/>
              <xsd:enumeration value="CoSec"/>
              <xsd:enumeration value="Disputes &amp; Settlements"/>
              <xsd:enumeration value="Employment"/>
              <xsd:enumeration value="Finance &amp; Tax"/>
              <xsd:enumeration value="Goods &amp; Services"/>
              <xsd:enumeration value="Insurance"/>
              <xsd:enumeration value="Marketing &amp; Trading"/>
              <xsd:enumeration value="Operations"/>
              <xsd:enumeration value="Project Development"/>
              <xsd:enumeration value="Property &amp; Access"/>
              <xsd:enumeration value="Regulatory Approvals &amp; Permits"/>
              <xsd:enumeration value="Other"/>
            </xsd:restriction>
          </xsd:simpleType>
        </xsd:union>
      </xsd:simpleType>
    </xsd:element>
    <xsd:element name="_EndDate1" ma:index="36" nillable="true" ma:displayName="Date on Document" ma:format="DateOnly" ma:internalName="_EndDate1">
      <xsd:simpleType>
        <xsd:restriction base="dms:DateTime"/>
      </xsd:simpleType>
    </xsd:element>
    <xsd:element name="CounterParty" ma:index="37" nillable="true" ma:displayName="CounterParty" ma:internalName="CounterParty">
      <xsd:simpleType>
        <xsd:restriction base="dms:Text">
          <xsd:maxLength value="255"/>
        </xsd:restriction>
      </xsd:simpleType>
    </xsd:element>
    <xsd:element name="Expiry_Date" ma:index="38" nillable="true" ma:displayName="Expiry_Date" ma:format="DateOnly" ma:internalName="Expiry_Date">
      <xsd:simpleType>
        <xsd:restriction base="dms:DateTime"/>
      </xsd:simpleType>
    </xsd:element>
    <xsd:element name="SQE_Entity" ma:index="39" nillable="true" ma:displayName="SQE_Entity" ma:format="Dropdown" ma:internalName="SQE_Entity">
      <xsd:simpleType>
        <xsd:restriction base="dms:Choice">
          <xsd:enumeration value="AuA"/>
          <xsd:enumeration value="AUSTRALIAN INDUSTRIAL ENERGY PTY LTD"/>
          <xsd:enumeration value="AUSTRALIAN INDUSTRIAL POWER PTY LTD"/>
          <xsd:enumeration value="BANGO FINANCE PTY LTD"/>
          <xsd:enumeration value="BLWF NOMINEES PTY LTD"/>
          <xsd:enumeration value="BOCO ROCK STAGE TWO PTY LTD"/>
          <xsd:enumeration value="BOOROLONG WIND FARM PTY LTD"/>
          <xsd:enumeration value="BWF HOLDINGS NOMINEES PTY LTD"/>
          <xsd:enumeration value="BWF NOMINEES PTY LTD"/>
          <xsd:enumeration value="CLARKE CREEK ENERGY PTY LTD"/>
          <xsd:enumeration value="CRUDINE RIDGE WIND FARM PTY LTD"/>
          <xsd:enumeration value="CRWF FINANCE PTY LTD"/>
          <xsd:enumeration value="CRWF HOLDINGS NOMINEES PTY LTD"/>
          <xsd:enumeration value="CRWF NOMINEES PTY LTD"/>
          <xsd:enumeration value="CWP ASSET MANAGEMENT PTY LTD"/>
          <xsd:enumeration value="CWP RENEWABLES PTY LTD"/>
          <xsd:enumeration value="CWP RENEWABLES PTY LTD"/>
          <xsd:enumeration value="CWP STORAGE PTY LTD"/>
          <xsd:enumeration value="CWP VIC HOLDCO PTY LTD"/>
          <xsd:enumeration value="DUBBO FIRMING NOMINEES PTY LTD"/>
          <xsd:enumeration value="DUBBO FRIMING HOLDINGS NOMINEES PTY LTD"/>
          <xsd:enumeration value="DUNEDOO FIRMING HOLDINGS NOMINEES PTY LTD"/>
          <xsd:enumeration value="DUNEDOO FIRMING NOMINEES PTY LTD"/>
          <xsd:enumeration value="GRAND BARGAIN BIDCO PTY LTD"/>
          <xsd:enumeration value="GRAND BARGAIN HOLDCO PTY LTD"/>
          <xsd:enumeration value="GRASSROOTS RENEWABLE ENERGY FINANCE PTY LTD"/>
          <xsd:enumeration value="GRASSROOTS RENEWABLE ENERGY PTY LTD"/>
          <xsd:enumeration value="GUYRA WIND FARM PTY LTD"/>
          <xsd:enumeration value="HILLGROVE WIND FARM PTY LTD"/>
          <xsd:enumeration value="ISAAC WIND AND SOLAR ENERGY PTY LTD"/>
          <xsd:enumeration value="JEREMIAH WIND FARM PTY LTD"/>
          <xsd:enumeration value="MHWF NOMINEES PTY LTD"/>
          <xsd:enumeration value="MURRA WARRA ASSET CO PTY LTD"/>
          <xsd:enumeration value="MURRA WARRA ASSET HOLD CO PTY LTD"/>
          <xsd:enumeration value="MURRA WARRA FINCO PTY LTD"/>
          <xsd:enumeration value="MURRA WARRA II ASSET CO PTY LTD"/>
          <xsd:enumeration value="MURRA WARRA II ASSET HOLD CO PTY LTD"/>
          <xsd:enumeration value="MURRA WARRA II FINCO PTY LTD"/>
          <xsd:enumeration value="MURRA WARRA II PROJECT CO PTY LTD"/>
          <xsd:enumeration value="MURRA WARRA II PROJECT HOLD CO PTY LTD"/>
          <xsd:enumeration value="MURRA WARRA LAND CO PTY LTD"/>
          <xsd:enumeration value="MURRA WARRA PROJECT CO PTY LTD"/>
          <xsd:enumeration value="MURRA WARRA PROJECT HOLD CO PTY LTD"/>
          <xsd:enumeration value="MYRTLEVILLE WIND FARM PTY LTD"/>
          <xsd:enumeration value="NEGU PTY LTD"/>
          <xsd:enumeration value="PG FINCO PTY LTD"/>
          <xsd:enumeration value="PG HOLDCO PTY LTD"/>
          <xsd:enumeration value="SADDLETOP WIND FARM PTY LTD"/>
          <xsd:enumeration value="SAPPHIRE BATTERY COMPANY PTY LTD"/>
          <xsd:enumeration value="SAPPHIRE BATTERY HOLDINGS NOMINEES PTY LTD"/>
          <xsd:enumeration value="SAPPHIRE BATTERY NOMINEES PTY LTD"/>
          <xsd:enumeration value="SAPPHIRE SOLAR FARM PTY LTD"/>
          <xsd:enumeration value="SAPPHIRE WIND FARM PTY LTD"/>
          <xsd:enumeration value="SPICERS CREEK WIND FARM PTY LTD"/>
          <xsd:enumeration value="SQUADRON BREEZE HOLDINGS PTY LTD"/>
          <xsd:enumeration value="SQUADRON ENERGY OFFSHORE WIND PTY LTD"/>
          <xsd:enumeration value="SQUADRON ENERGY PTY LTD"/>
          <xsd:enumeration value="SQUADRON ENERGY SERVICES PTY LTD"/>
          <xsd:enumeration value="SQUADRON GRASSROOTS HOLD CO PTY LTD"/>
          <xsd:enumeration value="SQUADRON GRASSROOTS PTY LTD"/>
          <xsd:enumeration value="SQUADRON GROUP"/>
          <xsd:enumeration value="SQUADRON MURRA WARRA I HOLD CO PTY LTD"/>
          <xsd:enumeration value="SQUADRON MURRA WARRA I PTY LTD"/>
          <xsd:enumeration value="SQUADRON MURRA WARRA II HOLD CO PTY LTD"/>
          <xsd:enumeration value="SQUADRON MURRA WARRA II PTY LTD"/>
          <xsd:enumeration value="SQUADRON NATURAL GAS ASSETS PTY LTD"/>
          <xsd:enumeration value="SQUADRON PORT KEMBLA PTY LTD"/>
          <xsd:enumeration value="SQUADRON RENEWABLE ENERGY DEVELOPMENTS PTY LTD"/>
          <xsd:enumeration value="SQUADRON RENEWABLE ENERGY PTY LTD"/>
          <xsd:enumeration value="SQUADRON RENEWABLE ENERGY PTY LTD"/>
          <xsd:enumeration value="SQUADRON RENEWABLE ENERGY PTY LTD"/>
          <xsd:enumeration value="SQUADRON WIND ENERGY ASSETS PTY LTD"/>
          <xsd:enumeration value="SQUADRON WIND ENERGY ASSETS PTY LTD"/>
          <xsd:enumeration value="SQUADRON WIND ENERGY DEVELOPMENTS PTY LTD"/>
          <xsd:enumeration value="SQUADRON WIND ENERGY PTY LTD"/>
          <xsd:enumeration value="SUN CABLE PTY LTD"/>
          <xsd:enumeration value="SWF HOLDINGS NOMINEES PTY LTD"/>
          <xsd:enumeration value="SWF NOMINEES PTY LTD"/>
          <xsd:enumeration value="SWF1 OPERATIONS HOLDINGS PTY LTD"/>
          <xsd:enumeration value="SWF1 OPERATIONS PTY LTD"/>
          <xsd:enumeration value="TATTARANG"/>
          <xsd:enumeration value="UUNGULA WIND FARM PTY LTD"/>
          <xsd:enumeration value="UWF HOLDINGS NOMINEES PTY LTD"/>
          <xsd:enumeration value="UWF NOMINEES PTY LTD"/>
          <xsd:enumeration value="WIND ACQUISITION 1 PTY LTD"/>
          <xsd:enumeration value="WIND ACQUISITION 2 PTY LTD"/>
          <xsd:enumeration value="WIND ACQUISITION 3 PTY LTD"/>
          <xsd:enumeration value="WIND ACQUISITION 4 PTY LTD"/>
          <xsd:enumeration value="WINDLAB PTY LT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ofScenario xmlns="bbd601b5-982e-4651-8328-d17c53b8cc23" xsi:nil="true"/>
    <Company xmlns="http://schemas.microsoft.com/sharepoint/v3" xsi:nil="true"/>
    <Expiry_Date xmlns="ff033748-c0fd-42d5-90de-4f0a850e9119" xsi:nil="true"/>
    <CounterParty xmlns="ff033748-c0fd-42d5-90de-4f0a850e9119" xsi:nil="true"/>
    <_Flow_SignoffStatus xmlns="bbd601b5-982e-4651-8328-d17c53b8cc23" xsi:nil="true"/>
    <CompanyNumber xmlns="bbd601b5-982e-4651-8328-d17c53b8cc23" xsi:nil="true"/>
    <RegisteredAddress xmlns="bbd601b5-982e-4651-8328-d17c53b8cc23" xsi:nil="true"/>
    <Purpose1 xmlns="ff033748-c0fd-42d5-90de-4f0a850e9119" xsi:nil="true"/>
    <AgrCategory xmlns="ff033748-c0fd-42d5-90de-4f0a850e9119" xsi:nil="true"/>
    <ACN xmlns="bbd601b5-982e-4651-8328-d17c53b8cc23" xsi:nil="true"/>
    <Date xmlns="bbd601b5-982e-4651-8328-d17c53b8cc23" xsi:nil="true"/>
    <ABN xmlns="bbd601b5-982e-4651-8328-d17c53b8cc23" xsi:nil="true"/>
    <lcf76f155ced4ddcb4097134ff3c332f xmlns="bbd601b5-982e-4651-8328-d17c53b8cc23">
      <Terms xmlns="http://schemas.microsoft.com/office/infopath/2007/PartnerControls"/>
    </lcf76f155ced4ddcb4097134ff3c332f>
    <TaxCatchAll xmlns="ff033748-c0fd-42d5-90de-4f0a850e9119" xsi:nil="true"/>
    <SQE_Entity xmlns="ff033748-c0fd-42d5-90de-4f0a850e9119" xsi:nil="true"/>
    <Controlled_x0020_or_x0020_Significant_x0020_DocID xmlns="ff033748-c0fd-42d5-90de-4f0a850e9119" xsi:nil="true"/>
    <_EndDate1 xmlns="ff033748-c0fd-42d5-90de-4f0a850e9119" xsi:nil="true"/>
    <Trustee xmlns="bbd601b5-982e-4651-8328-d17c53b8cc23">false</Trustee>
  </documentManagement>
</p:properties>
</file>

<file path=customXml/itemProps1.xml><?xml version="1.0" encoding="utf-8"?>
<ds:datastoreItem xmlns:ds="http://schemas.openxmlformats.org/officeDocument/2006/customXml" ds:itemID="{9FE1F231-FDD0-4F2B-92B1-74B7A30B82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A7CE35-2985-4A8B-B87A-7AFAE87E609F}"/>
</file>

<file path=customXml/itemProps3.xml><?xml version="1.0" encoding="utf-8"?>
<ds:datastoreItem xmlns:ds="http://schemas.openxmlformats.org/officeDocument/2006/customXml" ds:itemID="{EA26BEA4-EB1F-4D8F-AA14-82CDCDEA5E5A}">
  <ds:schemaRefs>
    <ds:schemaRef ds:uri="4ad022da-0f3c-49c4-853c-e9fb269e0c1d"/>
    <ds:schemaRef ds:uri="772993f7-e8a0-427a-941f-9098a09a7d6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SQE-00-Presentation pitchbook template-20231013-000 (1)</Template>
  <Application>Microsoft Office PowerPoint</Application>
  <PresentationFormat>Widescreen</PresentationFormat>
  <Slides>14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Squadron Energy Theme</vt:lpstr>
      <vt:lpstr>UUNGULA WIND FARM: COMMUNITY CONSULTATIVE COMMITTEE</vt:lpstr>
      <vt:lpstr>AGENDA</vt:lpstr>
      <vt:lpstr>1. Previous Meeting Minutes</vt:lpstr>
      <vt:lpstr>Project update and handover</vt:lpstr>
      <vt:lpstr>2. Project Update – Early Works</vt:lpstr>
      <vt:lpstr>Current Layout Plan</vt:lpstr>
      <vt:lpstr>2. Project Update – Wind Farm Works </vt:lpstr>
      <vt:lpstr>PowerPoint Presentation</vt:lpstr>
      <vt:lpstr>3. Terms of Reference</vt:lpstr>
      <vt:lpstr>4. Environmental Approval Conditions</vt:lpstr>
      <vt:lpstr>4. Monitoring, Audit and Environmental compliance </vt:lpstr>
      <vt:lpstr>5. Community Engagement Update -Kath Elliott</vt:lpstr>
      <vt:lpstr>6. Community benefit initiatives</vt:lpstr>
      <vt:lpstr>Meeting administration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UUNGULA WIND FARM: COMMUNITY CONSULTATIVE COMMITTEE</dc:title>
  <dc:creator>Courtney  Urdarov</dc:creator>
  <cp:revision>3</cp:revision>
  <dcterms:created xsi:type="dcterms:W3CDTF">2023-11-13T03:59:56Z</dcterms:created>
  <dcterms:modified xsi:type="dcterms:W3CDTF">2023-12-01T04:57:50Z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0x0101002ADC8B693D527247B07900CF17E6A91D</vt:lpwstr>
  </property>
  <property fmtid="{D5CDD505-2E9C-101B-9397-08002B2CF9AE}" pid="3" name="MediaServiceImageTags">
    <vt:lpwstr/>
  </property>
</Properties>
</file>